
<file path=[Content_Types].xml><?xml version="1.0" encoding="utf-8"?>
<Types xmlns="http://schemas.openxmlformats.org/package/2006/content-types">
  <Default Extension="png" ContentType="image/png"/>
  <Default Extension="svg" ContentType="image/svg+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4.xml" ContentType="application/vnd.openxmlformats-officedocument.presentationml.slide+xml"/>
  <Override PartName="/ppt/slideLayouts/slideLayout12.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custom.xml" ContentType="application/vnd.openxmlformats-officedocument.custom-properties+xml"/>
  <Override PartName="/docProps/app.xml" ContentType="application/vnd.openxmlformats-officedocument.extended-properties+xml"/>
  <Override PartName="/docProps/core.xml" ContentType="application/vnd.openxmlformats-package.core-properties+xml"/>
  <Override PartName="/ppt/revisionInfo.xml" ContentType="application/vnd.ms-powerpoint.revisioninfo+xml"/>
  <Override PartName="/ppt/changesInfos/changesInfo1.xml" ContentType="application/vnd.ms-powerpoint.changesinfo+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64" r:id="rId3"/>
    <p:sldId id="265" r:id="rId4"/>
    <p:sldId id="266" r:id="rId5"/>
  </p:sldIdLst>
  <p:sldSz cx="6858000" cy="9906000" type="A4"/>
  <p:notesSz cx="6797675" cy="9928225"/>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385EE89-A773-42F0-A4E9-2C0783816F75}" v="26" dt="2022-02-21T14:54:16.858"/>
  </p1510:revLst>
</p1510:revInfo>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Средний стиль 2 - акцент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0A1B5D5-9B99-4C35-A422-299274C87663}" styleName="Средний стиль 1 - акцент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8FB837D-C827-4EFA-A057-4D05807E0F7C}" styleName="Стиль из темы 1 - акцент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68D230F3-CF80-4859-8CE7-A43EE81993B5}" styleName="Светлый стиль 1 - акцент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E8B1032C-EA38-4F05-BA0D-38AFFFC7BED3}" styleName="Светлый стиль 3 - акцент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9568" autoAdjust="0"/>
  </p:normalViewPr>
  <p:slideViewPr>
    <p:cSldViewPr>
      <p:cViewPr>
        <p:scale>
          <a:sx n="69" d="100"/>
          <a:sy n="69" d="100"/>
        </p:scale>
        <p:origin x="-2088" y="-72"/>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18"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customXml" Target="../customXml/item3.xml"/><Relationship Id="rId7" Type="http://schemas.openxmlformats.org/officeDocument/2006/relationships/viewProps" Target="viewProps.xml"/><Relationship Id="rId17" Type="http://schemas.microsoft.com/office/2016/11/relationships/changesInfo" Target="changesInfos/changesInfo1.xml"/><Relationship Id="rId2" Type="http://schemas.openxmlformats.org/officeDocument/2006/relationships/slide" Target="slides/slide1.xml"/><Relationship Id="rId20"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19" Type="http://schemas.openxmlformats.org/officeDocument/2006/relationships/customXml" Target="../customXml/item1.xml"/><Relationship Id="rId4" Type="http://schemas.openxmlformats.org/officeDocument/2006/relationships/slide" Target="slides/slide3.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amlet Markarian" userId="4926d2b407f31d77" providerId="LiveId" clId="{A385EE89-A773-42F0-A4E9-2C0783816F75}"/>
    <pc:docChg chg="undo custSel addSld delSld modSld">
      <pc:chgData name="Hamlet Markarian" userId="4926d2b407f31d77" providerId="LiveId" clId="{A385EE89-A773-42F0-A4E9-2C0783816F75}" dt="2022-02-21T14:56:19.882" v="362" actId="478"/>
      <pc:docMkLst>
        <pc:docMk/>
      </pc:docMkLst>
      <pc:sldChg chg="addSp delSp modSp mod">
        <pc:chgData name="Hamlet Markarian" userId="4926d2b407f31d77" providerId="LiveId" clId="{A385EE89-A773-42F0-A4E9-2C0783816F75}" dt="2022-02-21T14:56:09.218" v="359" actId="478"/>
        <pc:sldMkLst>
          <pc:docMk/>
          <pc:sldMk cId="0" sldId="256"/>
        </pc:sldMkLst>
        <pc:spChg chg="del mod">
          <ac:chgData name="Hamlet Markarian" userId="4926d2b407f31d77" providerId="LiveId" clId="{A385EE89-A773-42F0-A4E9-2C0783816F75}" dt="2022-02-21T14:22:20.463" v="34" actId="478"/>
          <ac:spMkLst>
            <pc:docMk/>
            <pc:sldMk cId="0" sldId="256"/>
            <ac:spMk id="3" creationId="{00000000-0000-0000-0000-000000000000}"/>
          </ac:spMkLst>
        </pc:spChg>
        <pc:spChg chg="add mod ord">
          <ac:chgData name="Hamlet Markarian" userId="4926d2b407f31d77" providerId="LiveId" clId="{A385EE89-A773-42F0-A4E9-2C0783816F75}" dt="2022-02-21T14:20:34.830" v="5" actId="167"/>
          <ac:spMkLst>
            <pc:docMk/>
            <pc:sldMk cId="0" sldId="256"/>
            <ac:spMk id="17" creationId="{065EBED0-61CA-4006-AE0A-06B5AB6D82C3}"/>
          </ac:spMkLst>
        </pc:spChg>
        <pc:spChg chg="add mod ord">
          <ac:chgData name="Hamlet Markarian" userId="4926d2b407f31d77" providerId="LiveId" clId="{A385EE89-A773-42F0-A4E9-2C0783816F75}" dt="2022-02-21T14:20:55.238" v="13" actId="404"/>
          <ac:spMkLst>
            <pc:docMk/>
            <pc:sldMk cId="0" sldId="256"/>
            <ac:spMk id="18" creationId="{04224172-6E2D-4846-AFD3-6A17FEFAD6B7}"/>
          </ac:spMkLst>
        </pc:spChg>
        <pc:spChg chg="add mod ord">
          <ac:chgData name="Hamlet Markarian" userId="4926d2b407f31d77" providerId="LiveId" clId="{A385EE89-A773-42F0-A4E9-2C0783816F75}" dt="2022-02-21T14:25:19.732" v="51" actId="255"/>
          <ac:spMkLst>
            <pc:docMk/>
            <pc:sldMk cId="0" sldId="256"/>
            <ac:spMk id="19" creationId="{C69A186D-55E4-4051-85DC-9F1704291C32}"/>
          </ac:spMkLst>
        </pc:spChg>
        <pc:spChg chg="add mod">
          <ac:chgData name="Hamlet Markarian" userId="4926d2b407f31d77" providerId="LiveId" clId="{A385EE89-A773-42F0-A4E9-2C0783816F75}" dt="2022-02-21T14:20:40.229" v="6"/>
          <ac:spMkLst>
            <pc:docMk/>
            <pc:sldMk cId="0" sldId="256"/>
            <ac:spMk id="21" creationId="{0AE341E3-1593-4BD6-A686-DE7B977991AA}"/>
          </ac:spMkLst>
        </pc:spChg>
        <pc:spChg chg="add mod">
          <ac:chgData name="Hamlet Markarian" userId="4926d2b407f31d77" providerId="LiveId" clId="{A385EE89-A773-42F0-A4E9-2C0783816F75}" dt="2022-02-21T14:20:40.229" v="6"/>
          <ac:spMkLst>
            <pc:docMk/>
            <pc:sldMk cId="0" sldId="256"/>
            <ac:spMk id="22" creationId="{0364D201-449D-418A-AB59-271991D47FCF}"/>
          </ac:spMkLst>
        </pc:spChg>
        <pc:spChg chg="mod">
          <ac:chgData name="Hamlet Markarian" userId="4926d2b407f31d77" providerId="LiveId" clId="{A385EE89-A773-42F0-A4E9-2C0783816F75}" dt="2022-02-21T14:20:40.229" v="6"/>
          <ac:spMkLst>
            <pc:docMk/>
            <pc:sldMk cId="0" sldId="256"/>
            <ac:spMk id="25" creationId="{92F64BE0-04D7-49DF-AB59-49685086E86A}"/>
          </ac:spMkLst>
        </pc:spChg>
        <pc:spChg chg="mod">
          <ac:chgData name="Hamlet Markarian" userId="4926d2b407f31d77" providerId="LiveId" clId="{A385EE89-A773-42F0-A4E9-2C0783816F75}" dt="2022-02-21T14:20:40.229" v="6"/>
          <ac:spMkLst>
            <pc:docMk/>
            <pc:sldMk cId="0" sldId="256"/>
            <ac:spMk id="26" creationId="{2C7FFC21-E08E-4439-9EAE-8750A8EBE5DE}"/>
          </ac:spMkLst>
        </pc:spChg>
        <pc:spChg chg="add mod">
          <ac:chgData name="Hamlet Markarian" userId="4926d2b407f31d77" providerId="LiveId" clId="{A385EE89-A773-42F0-A4E9-2C0783816F75}" dt="2022-02-21T14:20:40.229" v="6"/>
          <ac:spMkLst>
            <pc:docMk/>
            <pc:sldMk cId="0" sldId="256"/>
            <ac:spMk id="27" creationId="{2DBC9F22-4688-4CF5-A2F0-F2C3BDAE2E81}"/>
          </ac:spMkLst>
        </pc:spChg>
        <pc:spChg chg="add mod">
          <ac:chgData name="Hamlet Markarian" userId="4926d2b407f31d77" providerId="LiveId" clId="{A385EE89-A773-42F0-A4E9-2C0783816F75}" dt="2022-02-21T14:20:40.229" v="6"/>
          <ac:spMkLst>
            <pc:docMk/>
            <pc:sldMk cId="0" sldId="256"/>
            <ac:spMk id="28" creationId="{B3CE465C-DD15-441D-A546-4C4A9FAFEF5A}"/>
          </ac:spMkLst>
        </pc:spChg>
        <pc:spChg chg="del">
          <ac:chgData name="Hamlet Markarian" userId="4926d2b407f31d77" providerId="LiveId" clId="{A385EE89-A773-42F0-A4E9-2C0783816F75}" dt="2022-02-21T14:20:31.094" v="3" actId="478"/>
          <ac:spMkLst>
            <pc:docMk/>
            <pc:sldMk cId="0" sldId="256"/>
            <ac:spMk id="38" creationId="{00000000-0000-0000-0000-000000000000}"/>
          </ac:spMkLst>
        </pc:spChg>
        <pc:spChg chg="del">
          <ac:chgData name="Hamlet Markarian" userId="4926d2b407f31d77" providerId="LiveId" clId="{A385EE89-A773-42F0-A4E9-2C0783816F75}" dt="2022-02-21T14:20:31.094" v="3" actId="478"/>
          <ac:spMkLst>
            <pc:docMk/>
            <pc:sldMk cId="0" sldId="256"/>
            <ac:spMk id="39" creationId="{00000000-0000-0000-0000-000000000000}"/>
          </ac:spMkLst>
        </pc:spChg>
        <pc:spChg chg="del">
          <ac:chgData name="Hamlet Markarian" userId="4926d2b407f31d77" providerId="LiveId" clId="{A385EE89-A773-42F0-A4E9-2C0783816F75}" dt="2022-02-21T14:20:25.743" v="1" actId="478"/>
          <ac:spMkLst>
            <pc:docMk/>
            <pc:sldMk cId="0" sldId="256"/>
            <ac:spMk id="40" creationId="{00000000-0000-0000-0000-000000000000}"/>
          </ac:spMkLst>
        </pc:spChg>
        <pc:spChg chg="del mod">
          <ac:chgData name="Hamlet Markarian" userId="4926d2b407f31d77" providerId="LiveId" clId="{A385EE89-A773-42F0-A4E9-2C0783816F75}" dt="2022-02-21T14:22:20.463" v="34" actId="478"/>
          <ac:spMkLst>
            <pc:docMk/>
            <pc:sldMk cId="0" sldId="256"/>
            <ac:spMk id="41" creationId="{00000000-0000-0000-0000-000000000000}"/>
          </ac:spMkLst>
        </pc:spChg>
        <pc:spChg chg="del mod">
          <ac:chgData name="Hamlet Markarian" userId="4926d2b407f31d77" providerId="LiveId" clId="{A385EE89-A773-42F0-A4E9-2C0783816F75}" dt="2022-02-21T14:21:00.367" v="15" actId="478"/>
          <ac:spMkLst>
            <pc:docMk/>
            <pc:sldMk cId="0" sldId="256"/>
            <ac:spMk id="42" creationId="{00000000-0000-0000-0000-000000000000}"/>
          </ac:spMkLst>
        </pc:spChg>
        <pc:spChg chg="del">
          <ac:chgData name="Hamlet Markarian" userId="4926d2b407f31d77" providerId="LiveId" clId="{A385EE89-A773-42F0-A4E9-2C0783816F75}" dt="2022-02-21T14:20:24.546" v="0" actId="478"/>
          <ac:spMkLst>
            <pc:docMk/>
            <pc:sldMk cId="0" sldId="256"/>
            <ac:spMk id="44" creationId="{00000000-0000-0000-0000-000000000000}"/>
          </ac:spMkLst>
        </pc:spChg>
        <pc:spChg chg="del">
          <ac:chgData name="Hamlet Markarian" userId="4926d2b407f31d77" providerId="LiveId" clId="{A385EE89-A773-42F0-A4E9-2C0783816F75}" dt="2022-02-21T14:56:09.218" v="359" actId="478"/>
          <ac:spMkLst>
            <pc:docMk/>
            <pc:sldMk cId="0" sldId="256"/>
            <ac:spMk id="48" creationId="{00000000-0000-0000-0000-000000000000}"/>
          </ac:spMkLst>
        </pc:spChg>
        <pc:spChg chg="del">
          <ac:chgData name="Hamlet Markarian" userId="4926d2b407f31d77" providerId="LiveId" clId="{A385EE89-A773-42F0-A4E9-2C0783816F75}" dt="2022-02-21T14:20:31.094" v="3" actId="478"/>
          <ac:spMkLst>
            <pc:docMk/>
            <pc:sldMk cId="0" sldId="256"/>
            <ac:spMk id="49" creationId="{00000000-0000-0000-0000-000000000000}"/>
          </ac:spMkLst>
        </pc:spChg>
        <pc:spChg chg="del">
          <ac:chgData name="Hamlet Markarian" userId="4926d2b407f31d77" providerId="LiveId" clId="{A385EE89-A773-42F0-A4E9-2C0783816F75}" dt="2022-02-21T14:20:31.094" v="3" actId="478"/>
          <ac:spMkLst>
            <pc:docMk/>
            <pc:sldMk cId="0" sldId="256"/>
            <ac:spMk id="50" creationId="{00000000-0000-0000-0000-000000000000}"/>
          </ac:spMkLst>
        </pc:spChg>
        <pc:spChg chg="del">
          <ac:chgData name="Hamlet Markarian" userId="4926d2b407f31d77" providerId="LiveId" clId="{A385EE89-A773-42F0-A4E9-2C0783816F75}" dt="2022-02-21T14:20:24.546" v="0" actId="478"/>
          <ac:spMkLst>
            <pc:docMk/>
            <pc:sldMk cId="0" sldId="256"/>
            <ac:spMk id="51" creationId="{00000000-0000-0000-0000-000000000000}"/>
          </ac:spMkLst>
        </pc:spChg>
        <pc:grpChg chg="add mod">
          <ac:chgData name="Hamlet Markarian" userId="4926d2b407f31d77" providerId="LiveId" clId="{A385EE89-A773-42F0-A4E9-2C0783816F75}" dt="2022-02-21T14:20:40.229" v="6"/>
          <ac:grpSpMkLst>
            <pc:docMk/>
            <pc:sldMk cId="0" sldId="256"/>
            <ac:grpSpMk id="24" creationId="{103B3EBA-EE39-4566-AA7A-1717EAD2016B}"/>
          </ac:grpSpMkLst>
        </pc:grpChg>
        <pc:grpChg chg="del">
          <ac:chgData name="Hamlet Markarian" userId="4926d2b407f31d77" providerId="LiveId" clId="{A385EE89-A773-42F0-A4E9-2C0783816F75}" dt="2022-02-21T14:20:31.094" v="3" actId="478"/>
          <ac:grpSpMkLst>
            <pc:docMk/>
            <pc:sldMk cId="0" sldId="256"/>
            <ac:grpSpMk id="45" creationId="{00000000-0000-0000-0000-000000000000}"/>
          </ac:grpSpMkLst>
        </pc:grpChg>
        <pc:picChg chg="add mod">
          <ac:chgData name="Hamlet Markarian" userId="4926d2b407f31d77" providerId="LiveId" clId="{A385EE89-A773-42F0-A4E9-2C0783816F75}" dt="2022-02-21T14:20:40.229" v="6"/>
          <ac:picMkLst>
            <pc:docMk/>
            <pc:sldMk cId="0" sldId="256"/>
            <ac:picMk id="23" creationId="{CFCB3FF8-7626-4ED3-8724-AECC2A455399}"/>
          </ac:picMkLst>
        </pc:picChg>
        <pc:picChg chg="del">
          <ac:chgData name="Hamlet Markarian" userId="4926d2b407f31d77" providerId="LiveId" clId="{A385EE89-A773-42F0-A4E9-2C0783816F75}" dt="2022-02-21T14:20:31.094" v="3" actId="478"/>
          <ac:picMkLst>
            <pc:docMk/>
            <pc:sldMk cId="0" sldId="256"/>
            <ac:picMk id="43" creationId="{00000000-0000-0000-0000-000000000000}"/>
          </ac:picMkLst>
        </pc:picChg>
        <pc:cxnChg chg="add mod ord">
          <ac:chgData name="Hamlet Markarian" userId="4926d2b407f31d77" providerId="LiveId" clId="{A385EE89-A773-42F0-A4E9-2C0783816F75}" dt="2022-02-21T14:21:03.138" v="16" actId="1076"/>
          <ac:cxnSpMkLst>
            <pc:docMk/>
            <pc:sldMk cId="0" sldId="256"/>
            <ac:cxnSpMk id="20" creationId="{99A9EA45-6472-4F04-BACD-790E9F110BD3}"/>
          </ac:cxnSpMkLst>
        </pc:cxnChg>
      </pc:sldChg>
      <pc:sldChg chg="del">
        <pc:chgData name="Hamlet Markarian" userId="4926d2b407f31d77" providerId="LiveId" clId="{A385EE89-A773-42F0-A4E9-2C0783816F75}" dt="2022-02-21T14:27:13.809" v="68" actId="2696"/>
        <pc:sldMkLst>
          <pc:docMk/>
          <pc:sldMk cId="2396243177" sldId="257"/>
        </pc:sldMkLst>
      </pc:sldChg>
      <pc:sldChg chg="del">
        <pc:chgData name="Hamlet Markarian" userId="4926d2b407f31d77" providerId="LiveId" clId="{A385EE89-A773-42F0-A4E9-2C0783816F75}" dt="2022-02-21T14:27:24.767" v="70" actId="2696"/>
        <pc:sldMkLst>
          <pc:docMk/>
          <pc:sldMk cId="628664828" sldId="258"/>
        </pc:sldMkLst>
      </pc:sldChg>
      <pc:sldChg chg="delSp del mod">
        <pc:chgData name="Hamlet Markarian" userId="4926d2b407f31d77" providerId="LiveId" clId="{A385EE89-A773-42F0-A4E9-2C0783816F75}" dt="2022-02-21T14:44:29.566" v="223" actId="2696"/>
        <pc:sldMkLst>
          <pc:docMk/>
          <pc:sldMk cId="3289513539" sldId="259"/>
        </pc:sldMkLst>
        <pc:spChg chg="del">
          <ac:chgData name="Hamlet Markarian" userId="4926d2b407f31d77" providerId="LiveId" clId="{A385EE89-A773-42F0-A4E9-2C0783816F75}" dt="2022-02-21T14:34:57.275" v="128" actId="21"/>
          <ac:spMkLst>
            <pc:docMk/>
            <pc:sldMk cId="3289513539" sldId="259"/>
            <ac:spMk id="3" creationId="{00000000-0000-0000-0000-000000000000}"/>
          </ac:spMkLst>
        </pc:spChg>
        <pc:spChg chg="del">
          <ac:chgData name="Hamlet Markarian" userId="4926d2b407f31d77" providerId="LiveId" clId="{A385EE89-A773-42F0-A4E9-2C0783816F75}" dt="2022-02-21T14:34:57.275" v="128" actId="21"/>
          <ac:spMkLst>
            <pc:docMk/>
            <pc:sldMk cId="3289513539" sldId="259"/>
            <ac:spMk id="18" creationId="{00000000-0000-0000-0000-000000000000}"/>
          </ac:spMkLst>
        </pc:spChg>
        <pc:spChg chg="del">
          <ac:chgData name="Hamlet Markarian" userId="4926d2b407f31d77" providerId="LiveId" clId="{A385EE89-A773-42F0-A4E9-2C0783816F75}" dt="2022-02-21T14:34:57.275" v="128" actId="21"/>
          <ac:spMkLst>
            <pc:docMk/>
            <pc:sldMk cId="3289513539" sldId="259"/>
            <ac:spMk id="20" creationId="{00000000-0000-0000-0000-000000000000}"/>
          </ac:spMkLst>
        </pc:spChg>
        <pc:spChg chg="del">
          <ac:chgData name="Hamlet Markarian" userId="4926d2b407f31d77" providerId="LiveId" clId="{A385EE89-A773-42F0-A4E9-2C0783816F75}" dt="2022-02-21T14:34:57.275" v="128" actId="21"/>
          <ac:spMkLst>
            <pc:docMk/>
            <pc:sldMk cId="3289513539" sldId="259"/>
            <ac:spMk id="42" creationId="{00000000-0000-0000-0000-000000000000}"/>
          </ac:spMkLst>
        </pc:spChg>
        <pc:spChg chg="del">
          <ac:chgData name="Hamlet Markarian" userId="4926d2b407f31d77" providerId="LiveId" clId="{A385EE89-A773-42F0-A4E9-2C0783816F75}" dt="2022-02-21T14:34:57.275" v="128" actId="21"/>
          <ac:spMkLst>
            <pc:docMk/>
            <pc:sldMk cId="3289513539" sldId="259"/>
            <ac:spMk id="48" creationId="{00000000-0000-0000-0000-000000000000}"/>
          </ac:spMkLst>
        </pc:spChg>
        <pc:graphicFrameChg chg="del">
          <ac:chgData name="Hamlet Markarian" userId="4926d2b407f31d77" providerId="LiveId" clId="{A385EE89-A773-42F0-A4E9-2C0783816F75}" dt="2022-02-21T14:34:57.275" v="128" actId="21"/>
          <ac:graphicFrameMkLst>
            <pc:docMk/>
            <pc:sldMk cId="3289513539" sldId="259"/>
            <ac:graphicFrameMk id="17" creationId="{00000000-0000-0000-0000-000000000000}"/>
          </ac:graphicFrameMkLst>
        </pc:graphicFrameChg>
        <pc:graphicFrameChg chg="del">
          <ac:chgData name="Hamlet Markarian" userId="4926d2b407f31d77" providerId="LiveId" clId="{A385EE89-A773-42F0-A4E9-2C0783816F75}" dt="2022-02-21T14:34:57.275" v="128" actId="21"/>
          <ac:graphicFrameMkLst>
            <pc:docMk/>
            <pc:sldMk cId="3289513539" sldId="259"/>
            <ac:graphicFrameMk id="19" creationId="{00000000-0000-0000-0000-000000000000}"/>
          </ac:graphicFrameMkLst>
        </pc:graphicFrameChg>
      </pc:sldChg>
      <pc:sldChg chg="delSp del mod">
        <pc:chgData name="Hamlet Markarian" userId="4926d2b407f31d77" providerId="LiveId" clId="{A385EE89-A773-42F0-A4E9-2C0783816F75}" dt="2022-02-21T14:45:58.654" v="241" actId="2696"/>
        <pc:sldMkLst>
          <pc:docMk/>
          <pc:sldMk cId="2533172574" sldId="260"/>
        </pc:sldMkLst>
        <pc:spChg chg="del">
          <ac:chgData name="Hamlet Markarian" userId="4926d2b407f31d77" providerId="LiveId" clId="{A385EE89-A773-42F0-A4E9-2C0783816F75}" dt="2022-02-21T14:44:43.347" v="226" actId="21"/>
          <ac:spMkLst>
            <pc:docMk/>
            <pc:sldMk cId="2533172574" sldId="260"/>
            <ac:spMk id="15" creationId="{00000000-0000-0000-0000-000000000000}"/>
          </ac:spMkLst>
        </pc:spChg>
      </pc:sldChg>
      <pc:sldChg chg="addSp delSp del mod">
        <pc:chgData name="Hamlet Markarian" userId="4926d2b407f31d77" providerId="LiveId" clId="{A385EE89-A773-42F0-A4E9-2C0783816F75}" dt="2022-02-21T14:53:57.832" v="344" actId="2696"/>
        <pc:sldMkLst>
          <pc:docMk/>
          <pc:sldMk cId="3839474727" sldId="261"/>
        </pc:sldMkLst>
        <pc:spChg chg="add del">
          <ac:chgData name="Hamlet Markarian" userId="4926d2b407f31d77" providerId="LiveId" clId="{A385EE89-A773-42F0-A4E9-2C0783816F75}" dt="2022-02-21T14:46:13.011" v="247" actId="21"/>
          <ac:spMkLst>
            <pc:docMk/>
            <pc:sldMk cId="3839474727" sldId="261"/>
            <ac:spMk id="3" creationId="{00000000-0000-0000-0000-000000000000}"/>
          </ac:spMkLst>
        </pc:spChg>
        <pc:spChg chg="add del">
          <ac:chgData name="Hamlet Markarian" userId="4926d2b407f31d77" providerId="LiveId" clId="{A385EE89-A773-42F0-A4E9-2C0783816F75}" dt="2022-02-21T14:46:13.011" v="247" actId="21"/>
          <ac:spMkLst>
            <pc:docMk/>
            <pc:sldMk cId="3839474727" sldId="261"/>
            <ac:spMk id="42" creationId="{00000000-0000-0000-0000-000000000000}"/>
          </ac:spMkLst>
        </pc:spChg>
        <pc:spChg chg="add del">
          <ac:chgData name="Hamlet Markarian" userId="4926d2b407f31d77" providerId="LiveId" clId="{A385EE89-A773-42F0-A4E9-2C0783816F75}" dt="2022-02-21T14:46:13.011" v="247" actId="21"/>
          <ac:spMkLst>
            <pc:docMk/>
            <pc:sldMk cId="3839474727" sldId="261"/>
            <ac:spMk id="48" creationId="{00000000-0000-0000-0000-000000000000}"/>
          </ac:spMkLst>
        </pc:spChg>
        <pc:graphicFrameChg chg="add del">
          <ac:chgData name="Hamlet Markarian" userId="4926d2b407f31d77" providerId="LiveId" clId="{A385EE89-A773-42F0-A4E9-2C0783816F75}" dt="2022-02-21T14:46:13.011" v="247" actId="21"/>
          <ac:graphicFrameMkLst>
            <pc:docMk/>
            <pc:sldMk cId="3839474727" sldId="261"/>
            <ac:graphicFrameMk id="14" creationId="{00000000-0000-0000-0000-000000000000}"/>
          </ac:graphicFrameMkLst>
        </pc:graphicFrameChg>
      </pc:sldChg>
      <pc:sldChg chg="delSp del mod">
        <pc:chgData name="Hamlet Markarian" userId="4926d2b407f31d77" providerId="LiveId" clId="{A385EE89-A773-42F0-A4E9-2C0783816F75}" dt="2022-02-21T14:54:15.572" v="349" actId="2696"/>
        <pc:sldMkLst>
          <pc:docMk/>
          <pc:sldMk cId="912658914" sldId="263"/>
        </pc:sldMkLst>
        <pc:spChg chg="del">
          <ac:chgData name="Hamlet Markarian" userId="4926d2b407f31d77" providerId="LiveId" clId="{A385EE89-A773-42F0-A4E9-2C0783816F75}" dt="2022-02-21T14:54:13.439" v="348" actId="21"/>
          <ac:spMkLst>
            <pc:docMk/>
            <pc:sldMk cId="912658914" sldId="263"/>
            <ac:spMk id="3" creationId="{00000000-0000-0000-0000-000000000000}"/>
          </ac:spMkLst>
        </pc:spChg>
      </pc:sldChg>
      <pc:sldChg chg="delSp modSp add mod">
        <pc:chgData name="Hamlet Markarian" userId="4926d2b407f31d77" providerId="LiveId" clId="{A385EE89-A773-42F0-A4E9-2C0783816F75}" dt="2022-02-21T14:56:12.538" v="360" actId="478"/>
        <pc:sldMkLst>
          <pc:docMk/>
          <pc:sldMk cId="881673462" sldId="264"/>
        </pc:sldMkLst>
        <pc:spChg chg="del">
          <ac:chgData name="Hamlet Markarian" userId="4926d2b407f31d77" providerId="LiveId" clId="{A385EE89-A773-42F0-A4E9-2C0783816F75}" dt="2022-02-21T14:22:33.694" v="36" actId="478"/>
          <ac:spMkLst>
            <pc:docMk/>
            <pc:sldMk cId="881673462" sldId="264"/>
            <ac:spMk id="18" creationId="{04224172-6E2D-4846-AFD3-6A17FEFAD6B7}"/>
          </ac:spMkLst>
        </pc:spChg>
        <pc:spChg chg="mod">
          <ac:chgData name="Hamlet Markarian" userId="4926d2b407f31d77" providerId="LiveId" clId="{A385EE89-A773-42F0-A4E9-2C0783816F75}" dt="2022-02-21T14:26:24.350" v="65" actId="3064"/>
          <ac:spMkLst>
            <pc:docMk/>
            <pc:sldMk cId="881673462" sldId="264"/>
            <ac:spMk id="19" creationId="{C69A186D-55E4-4051-85DC-9F1704291C32}"/>
          </ac:spMkLst>
        </pc:spChg>
        <pc:spChg chg="del">
          <ac:chgData name="Hamlet Markarian" userId="4926d2b407f31d77" providerId="LiveId" clId="{A385EE89-A773-42F0-A4E9-2C0783816F75}" dt="2022-02-21T14:56:12.538" v="360" actId="478"/>
          <ac:spMkLst>
            <pc:docMk/>
            <pc:sldMk cId="881673462" sldId="264"/>
            <ac:spMk id="48" creationId="{00000000-0000-0000-0000-000000000000}"/>
          </ac:spMkLst>
        </pc:spChg>
        <pc:cxnChg chg="del">
          <ac:chgData name="Hamlet Markarian" userId="4926d2b407f31d77" providerId="LiveId" clId="{A385EE89-A773-42F0-A4E9-2C0783816F75}" dt="2022-02-21T14:22:33.694" v="36" actId="478"/>
          <ac:cxnSpMkLst>
            <pc:docMk/>
            <pc:sldMk cId="881673462" sldId="264"/>
            <ac:cxnSpMk id="20" creationId="{99A9EA45-6472-4F04-BACD-790E9F110BD3}"/>
          </ac:cxnSpMkLst>
        </pc:cxnChg>
      </pc:sldChg>
      <pc:sldChg chg="delSp modSp add mod">
        <pc:chgData name="Hamlet Markarian" userId="4926d2b407f31d77" providerId="LiveId" clId="{A385EE89-A773-42F0-A4E9-2C0783816F75}" dt="2022-02-21T14:56:15.906" v="361" actId="478"/>
        <pc:sldMkLst>
          <pc:docMk/>
          <pc:sldMk cId="1707127155" sldId="265"/>
        </pc:sldMkLst>
        <pc:spChg chg="mod">
          <ac:chgData name="Hamlet Markarian" userId="4926d2b407f31d77" providerId="LiveId" clId="{A385EE89-A773-42F0-A4E9-2C0783816F75}" dt="2022-02-21T14:34:39.142" v="126" actId="948"/>
          <ac:spMkLst>
            <pc:docMk/>
            <pc:sldMk cId="1707127155" sldId="265"/>
            <ac:spMk id="19" creationId="{C69A186D-55E4-4051-85DC-9F1704291C32}"/>
          </ac:spMkLst>
        </pc:spChg>
        <pc:spChg chg="del">
          <ac:chgData name="Hamlet Markarian" userId="4926d2b407f31d77" providerId="LiveId" clId="{A385EE89-A773-42F0-A4E9-2C0783816F75}" dt="2022-02-21T14:56:15.906" v="361" actId="478"/>
          <ac:spMkLst>
            <pc:docMk/>
            <pc:sldMk cId="1707127155" sldId="265"/>
            <ac:spMk id="48" creationId="{00000000-0000-0000-0000-000000000000}"/>
          </ac:spMkLst>
        </pc:spChg>
      </pc:sldChg>
      <pc:sldChg chg="addSp delSp modSp add mod">
        <pc:chgData name="Hamlet Markarian" userId="4926d2b407f31d77" providerId="LiveId" clId="{A385EE89-A773-42F0-A4E9-2C0783816F75}" dt="2022-02-21T14:56:19.882" v="362" actId="478"/>
        <pc:sldMkLst>
          <pc:docMk/>
          <pc:sldMk cId="2150448388" sldId="266"/>
        </pc:sldMkLst>
        <pc:spChg chg="add del mod">
          <ac:chgData name="Hamlet Markarian" userId="4926d2b407f31d77" providerId="LiveId" clId="{A385EE89-A773-42F0-A4E9-2C0783816F75}" dt="2022-02-21T14:44:22.237" v="222" actId="478"/>
          <ac:spMkLst>
            <pc:docMk/>
            <pc:sldMk cId="2150448388" sldId="266"/>
            <ac:spMk id="13" creationId="{05B3B982-B03E-4A4A-B98D-96CEC4506EAC}"/>
          </ac:spMkLst>
        </pc:spChg>
        <pc:spChg chg="add del mod">
          <ac:chgData name="Hamlet Markarian" userId="4926d2b407f31d77" providerId="LiveId" clId="{A385EE89-A773-42F0-A4E9-2C0783816F75}" dt="2022-02-21T14:44:22.237" v="222" actId="478"/>
          <ac:spMkLst>
            <pc:docMk/>
            <pc:sldMk cId="2150448388" sldId="266"/>
            <ac:spMk id="14" creationId="{A57AC333-FE84-4A14-8BB1-854DB79A7BA3}"/>
          </ac:spMkLst>
        </pc:spChg>
        <pc:spChg chg="add del mod">
          <ac:chgData name="Hamlet Markarian" userId="4926d2b407f31d77" providerId="LiveId" clId="{A385EE89-A773-42F0-A4E9-2C0783816F75}" dt="2022-02-21T14:44:22.237" v="222" actId="478"/>
          <ac:spMkLst>
            <pc:docMk/>
            <pc:sldMk cId="2150448388" sldId="266"/>
            <ac:spMk id="15" creationId="{D8893844-6177-4CBD-8F3D-DAF2D0AAA52E}"/>
          </ac:spMkLst>
        </pc:spChg>
        <pc:spChg chg="add del mod">
          <ac:chgData name="Hamlet Markarian" userId="4926d2b407f31d77" providerId="LiveId" clId="{A385EE89-A773-42F0-A4E9-2C0783816F75}" dt="2022-02-21T14:44:22.237" v="222" actId="478"/>
          <ac:spMkLst>
            <pc:docMk/>
            <pc:sldMk cId="2150448388" sldId="266"/>
            <ac:spMk id="18" creationId="{DCA42038-B6FE-4261-BEAE-642FBC24F109}"/>
          </ac:spMkLst>
        </pc:spChg>
        <pc:spChg chg="mod">
          <ac:chgData name="Hamlet Markarian" userId="4926d2b407f31d77" providerId="LiveId" clId="{A385EE89-A773-42F0-A4E9-2C0783816F75}" dt="2022-02-21T14:36:13.464" v="142" actId="948"/>
          <ac:spMkLst>
            <pc:docMk/>
            <pc:sldMk cId="2150448388" sldId="266"/>
            <ac:spMk id="19" creationId="{C69A186D-55E4-4051-85DC-9F1704291C32}"/>
          </ac:spMkLst>
        </pc:spChg>
        <pc:spChg chg="add del mod">
          <ac:chgData name="Hamlet Markarian" userId="4926d2b407f31d77" providerId="LiveId" clId="{A385EE89-A773-42F0-A4E9-2C0783816F75}" dt="2022-02-21T14:44:22.237" v="222" actId="478"/>
          <ac:spMkLst>
            <pc:docMk/>
            <pc:sldMk cId="2150448388" sldId="266"/>
            <ac:spMk id="29" creationId="{6775572F-B985-42D1-B512-371439DA6C67}"/>
          </ac:spMkLst>
        </pc:spChg>
        <pc:spChg chg="add mod">
          <ac:chgData name="Hamlet Markarian" userId="4926d2b407f31d77" providerId="LiveId" clId="{A385EE89-A773-42F0-A4E9-2C0783816F75}" dt="2022-02-21T14:43:58.023" v="221" actId="20577"/>
          <ac:spMkLst>
            <pc:docMk/>
            <pc:sldMk cId="2150448388" sldId="266"/>
            <ac:spMk id="30" creationId="{607F9591-F072-4B50-80E3-246BE076FA6B}"/>
          </ac:spMkLst>
        </pc:spChg>
        <pc:spChg chg="add mod">
          <ac:chgData name="Hamlet Markarian" userId="4926d2b407f31d77" providerId="LiveId" clId="{A385EE89-A773-42F0-A4E9-2C0783816F75}" dt="2022-02-21T14:43:37.623" v="218" actId="113"/>
          <ac:spMkLst>
            <pc:docMk/>
            <pc:sldMk cId="2150448388" sldId="266"/>
            <ac:spMk id="33" creationId="{FC3EB9BE-1FDA-4452-BB2F-265E3AAC603C}"/>
          </ac:spMkLst>
        </pc:spChg>
        <pc:spChg chg="del">
          <ac:chgData name="Hamlet Markarian" userId="4926d2b407f31d77" providerId="LiveId" clId="{A385EE89-A773-42F0-A4E9-2C0783816F75}" dt="2022-02-21T14:56:19.882" v="362" actId="478"/>
          <ac:spMkLst>
            <pc:docMk/>
            <pc:sldMk cId="2150448388" sldId="266"/>
            <ac:spMk id="48" creationId="{00000000-0000-0000-0000-000000000000}"/>
          </ac:spMkLst>
        </pc:spChg>
        <pc:graphicFrameChg chg="add del mod">
          <ac:chgData name="Hamlet Markarian" userId="4926d2b407f31d77" providerId="LiveId" clId="{A385EE89-A773-42F0-A4E9-2C0783816F75}" dt="2022-02-21T14:44:22.237" v="222" actId="478"/>
          <ac:graphicFrameMkLst>
            <pc:docMk/>
            <pc:sldMk cId="2150448388" sldId="266"/>
            <ac:graphicFrameMk id="16" creationId="{78DE903D-A871-4B71-9B0B-31DE0F19BED1}"/>
          </ac:graphicFrameMkLst>
        </pc:graphicFrameChg>
        <pc:graphicFrameChg chg="add del mod">
          <ac:chgData name="Hamlet Markarian" userId="4926d2b407f31d77" providerId="LiveId" clId="{A385EE89-A773-42F0-A4E9-2C0783816F75}" dt="2022-02-21T14:44:22.237" v="222" actId="478"/>
          <ac:graphicFrameMkLst>
            <pc:docMk/>
            <pc:sldMk cId="2150448388" sldId="266"/>
            <ac:graphicFrameMk id="20" creationId="{3C07BE0B-2AE2-4F24-A63B-00F2A256FE8B}"/>
          </ac:graphicFrameMkLst>
        </pc:graphicFrameChg>
        <pc:graphicFrameChg chg="add mod modGraphic">
          <ac:chgData name="Hamlet Markarian" userId="4926d2b407f31d77" providerId="LiveId" clId="{A385EE89-A773-42F0-A4E9-2C0783816F75}" dt="2022-02-21T14:43:01.949" v="211" actId="2161"/>
          <ac:graphicFrameMkLst>
            <pc:docMk/>
            <pc:sldMk cId="2150448388" sldId="266"/>
            <ac:graphicFrameMk id="31" creationId="{254D983B-DD77-4804-8776-E58FF88975EE}"/>
          </ac:graphicFrameMkLst>
        </pc:graphicFrameChg>
        <pc:graphicFrameChg chg="add mod">
          <ac:chgData name="Hamlet Markarian" userId="4926d2b407f31d77" providerId="LiveId" clId="{A385EE89-A773-42F0-A4E9-2C0783816F75}" dt="2022-02-21T14:43:14.819" v="213" actId="571"/>
          <ac:graphicFrameMkLst>
            <pc:docMk/>
            <pc:sldMk cId="2150448388" sldId="266"/>
            <ac:graphicFrameMk id="32" creationId="{EE8EBC78-4EC6-4719-87F5-14DA87447B01}"/>
          </ac:graphicFrameMkLst>
        </pc:graphicFrameChg>
      </pc:sldChg>
      <pc:sldChg chg="addSp delSp modSp add mod">
        <pc:chgData name="Hamlet Markarian" userId="4926d2b407f31d77" providerId="LiveId" clId="{A385EE89-A773-42F0-A4E9-2C0783816F75}" dt="2022-02-21T14:45:42.931" v="240" actId="478"/>
        <pc:sldMkLst>
          <pc:docMk/>
          <pc:sldMk cId="3896864917" sldId="267"/>
        </pc:sldMkLst>
        <pc:spChg chg="add del mod">
          <ac:chgData name="Hamlet Markarian" userId="4926d2b407f31d77" providerId="LiveId" clId="{A385EE89-A773-42F0-A4E9-2C0783816F75}" dt="2022-02-21T14:45:42.931" v="240" actId="478"/>
          <ac:spMkLst>
            <pc:docMk/>
            <pc:sldMk cId="3896864917" sldId="267"/>
            <ac:spMk id="18" creationId="{C842E5B9-BBC9-44B3-B47C-FF99AA8C16D5}"/>
          </ac:spMkLst>
        </pc:spChg>
        <pc:spChg chg="mod">
          <ac:chgData name="Hamlet Markarian" userId="4926d2b407f31d77" providerId="LiveId" clId="{A385EE89-A773-42F0-A4E9-2C0783816F75}" dt="2022-02-21T14:45:31.182" v="239" actId="113"/>
          <ac:spMkLst>
            <pc:docMk/>
            <pc:sldMk cId="3896864917" sldId="267"/>
            <ac:spMk id="19" creationId="{C69A186D-55E4-4051-85DC-9F1704291C32}"/>
          </ac:spMkLst>
        </pc:spChg>
        <pc:spChg chg="del">
          <ac:chgData name="Hamlet Markarian" userId="4926d2b407f31d77" providerId="LiveId" clId="{A385EE89-A773-42F0-A4E9-2C0783816F75}" dt="2022-02-21T14:44:36.974" v="225" actId="478"/>
          <ac:spMkLst>
            <pc:docMk/>
            <pc:sldMk cId="3896864917" sldId="267"/>
            <ac:spMk id="30" creationId="{607F9591-F072-4B50-80E3-246BE076FA6B}"/>
          </ac:spMkLst>
        </pc:spChg>
        <pc:spChg chg="del">
          <ac:chgData name="Hamlet Markarian" userId="4926d2b407f31d77" providerId="LiveId" clId="{A385EE89-A773-42F0-A4E9-2C0783816F75}" dt="2022-02-21T14:44:36.974" v="225" actId="478"/>
          <ac:spMkLst>
            <pc:docMk/>
            <pc:sldMk cId="3896864917" sldId="267"/>
            <ac:spMk id="33" creationId="{FC3EB9BE-1FDA-4452-BB2F-265E3AAC603C}"/>
          </ac:spMkLst>
        </pc:spChg>
        <pc:spChg chg="del">
          <ac:chgData name="Hamlet Markarian" userId="4926d2b407f31d77" providerId="LiveId" clId="{A385EE89-A773-42F0-A4E9-2C0783816F75}" dt="2022-02-21T14:44:36.974" v="225" actId="478"/>
          <ac:spMkLst>
            <pc:docMk/>
            <pc:sldMk cId="3896864917" sldId="267"/>
            <ac:spMk id="48" creationId="{00000000-0000-0000-0000-000000000000}"/>
          </ac:spMkLst>
        </pc:spChg>
        <pc:graphicFrameChg chg="del">
          <ac:chgData name="Hamlet Markarian" userId="4926d2b407f31d77" providerId="LiveId" clId="{A385EE89-A773-42F0-A4E9-2C0783816F75}" dt="2022-02-21T14:44:36.974" v="225" actId="478"/>
          <ac:graphicFrameMkLst>
            <pc:docMk/>
            <pc:sldMk cId="3896864917" sldId="267"/>
            <ac:graphicFrameMk id="31" creationId="{254D983B-DD77-4804-8776-E58FF88975EE}"/>
          </ac:graphicFrameMkLst>
        </pc:graphicFrameChg>
        <pc:graphicFrameChg chg="del">
          <ac:chgData name="Hamlet Markarian" userId="4926d2b407f31d77" providerId="LiveId" clId="{A385EE89-A773-42F0-A4E9-2C0783816F75}" dt="2022-02-21T14:44:36.974" v="225" actId="478"/>
          <ac:graphicFrameMkLst>
            <pc:docMk/>
            <pc:sldMk cId="3896864917" sldId="267"/>
            <ac:graphicFrameMk id="32" creationId="{EE8EBC78-4EC6-4719-87F5-14DA87447B01}"/>
          </ac:graphicFrameMkLst>
        </pc:graphicFrameChg>
      </pc:sldChg>
      <pc:sldChg chg="addSp delSp modSp add mod">
        <pc:chgData name="Hamlet Markarian" userId="4926d2b407f31d77" providerId="LiveId" clId="{A385EE89-A773-42F0-A4E9-2C0783816F75}" dt="2022-02-21T14:53:37.021" v="343" actId="1076"/>
        <pc:sldMkLst>
          <pc:docMk/>
          <pc:sldMk cId="2570949433" sldId="268"/>
        </pc:sldMkLst>
        <pc:spChg chg="add del mod">
          <ac:chgData name="Hamlet Markarian" userId="4926d2b407f31d77" providerId="LiveId" clId="{A385EE89-A773-42F0-A4E9-2C0783816F75}" dt="2022-02-21T14:51:45.235" v="307" actId="478"/>
          <ac:spMkLst>
            <pc:docMk/>
            <pc:sldMk cId="2570949433" sldId="268"/>
            <ac:spMk id="2" creationId="{9924E536-3DB6-4D77-A8AF-83B257D42FDA}"/>
          </ac:spMkLst>
        </pc:spChg>
        <pc:spChg chg="add mod">
          <ac:chgData name="Hamlet Markarian" userId="4926d2b407f31d77" providerId="LiveId" clId="{A385EE89-A773-42F0-A4E9-2C0783816F75}" dt="2022-02-21T14:46:18.294" v="249" actId="1076"/>
          <ac:spMkLst>
            <pc:docMk/>
            <pc:sldMk cId="2570949433" sldId="268"/>
            <ac:spMk id="12" creationId="{1BE3D8DE-3BE8-47ED-BCD1-78EE11527A5E}"/>
          </ac:spMkLst>
        </pc:spChg>
        <pc:spChg chg="add mod">
          <ac:chgData name="Hamlet Markarian" userId="4926d2b407f31d77" providerId="LiveId" clId="{A385EE89-A773-42F0-A4E9-2C0783816F75}" dt="2022-02-21T14:46:18.294" v="249" actId="1076"/>
          <ac:spMkLst>
            <pc:docMk/>
            <pc:sldMk cId="2570949433" sldId="268"/>
            <ac:spMk id="13" creationId="{319E14D8-AD4B-4B86-9F1B-3DAD15A3F162}"/>
          </ac:spMkLst>
        </pc:spChg>
        <pc:spChg chg="add del mod">
          <ac:chgData name="Hamlet Markarian" userId="4926d2b407f31d77" providerId="LiveId" clId="{A385EE89-A773-42F0-A4E9-2C0783816F75}" dt="2022-02-21T14:47:37.155" v="266" actId="478"/>
          <ac:spMkLst>
            <pc:docMk/>
            <pc:sldMk cId="2570949433" sldId="268"/>
            <ac:spMk id="14" creationId="{0E1FBB31-01A6-4430-9C81-FBE57F4976A4}"/>
          </ac:spMkLst>
        </pc:spChg>
        <pc:spChg chg="add del mod">
          <ac:chgData name="Hamlet Markarian" userId="4926d2b407f31d77" providerId="LiveId" clId="{A385EE89-A773-42F0-A4E9-2C0783816F75}" dt="2022-02-21T14:49:58.595" v="297" actId="478"/>
          <ac:spMkLst>
            <pc:docMk/>
            <pc:sldMk cId="2570949433" sldId="268"/>
            <ac:spMk id="16" creationId="{3FD2229E-550A-4933-9B44-4E999732FC21}"/>
          </ac:spMkLst>
        </pc:spChg>
        <pc:spChg chg="add mod">
          <ac:chgData name="Hamlet Markarian" userId="4926d2b407f31d77" providerId="LiveId" clId="{A385EE89-A773-42F0-A4E9-2C0783816F75}" dt="2022-02-21T14:53:08.702" v="335" actId="1076"/>
          <ac:spMkLst>
            <pc:docMk/>
            <pc:sldMk cId="2570949433" sldId="268"/>
            <ac:spMk id="18" creationId="{6EA83751-9B33-445A-B551-006BC1D6B975}"/>
          </ac:spMkLst>
        </pc:spChg>
        <pc:spChg chg="mod">
          <ac:chgData name="Hamlet Markarian" userId="4926d2b407f31d77" providerId="LiveId" clId="{A385EE89-A773-42F0-A4E9-2C0783816F75}" dt="2022-02-21T14:46:36.779" v="251"/>
          <ac:spMkLst>
            <pc:docMk/>
            <pc:sldMk cId="2570949433" sldId="268"/>
            <ac:spMk id="19" creationId="{C69A186D-55E4-4051-85DC-9F1704291C32}"/>
          </ac:spMkLst>
        </pc:spChg>
        <pc:spChg chg="add mod">
          <ac:chgData name="Hamlet Markarian" userId="4926d2b407f31d77" providerId="LiveId" clId="{A385EE89-A773-42F0-A4E9-2C0783816F75}" dt="2022-02-21T14:53:07.093" v="334" actId="1076"/>
          <ac:spMkLst>
            <pc:docMk/>
            <pc:sldMk cId="2570949433" sldId="268"/>
            <ac:spMk id="29" creationId="{EC570A78-EE63-45B9-84CA-BBB5E211238E}"/>
          </ac:spMkLst>
        </pc:spChg>
        <pc:graphicFrameChg chg="add mod modGraphic">
          <ac:chgData name="Hamlet Markarian" userId="4926d2b407f31d77" providerId="LiveId" clId="{A385EE89-A773-42F0-A4E9-2C0783816F75}" dt="2022-02-21T14:53:37.021" v="343" actId="1076"/>
          <ac:graphicFrameMkLst>
            <pc:docMk/>
            <pc:sldMk cId="2570949433" sldId="268"/>
            <ac:graphicFrameMk id="15" creationId="{42EAECFF-ADA6-4F64-B730-F879C925146A}"/>
          </ac:graphicFrameMkLst>
        </pc:graphicFrameChg>
        <pc:graphicFrameChg chg="add mod modGraphic">
          <ac:chgData name="Hamlet Markarian" userId="4926d2b407f31d77" providerId="LiveId" clId="{A385EE89-A773-42F0-A4E9-2C0783816F75}" dt="2022-02-21T14:53:07.093" v="334" actId="1076"/>
          <ac:graphicFrameMkLst>
            <pc:docMk/>
            <pc:sldMk cId="2570949433" sldId="268"/>
            <ac:graphicFrameMk id="20" creationId="{A2A15BA7-9E0D-4909-89F0-58B8CFA1ED19}"/>
          </ac:graphicFrameMkLst>
        </pc:graphicFrameChg>
      </pc:sldChg>
      <pc:sldChg chg="addSp delSp modSp add mod">
        <pc:chgData name="Hamlet Markarian" userId="4926d2b407f31d77" providerId="LiveId" clId="{A385EE89-A773-42F0-A4E9-2C0783816F75}" dt="2022-02-21T14:54:47.234" v="358" actId="478"/>
        <pc:sldMkLst>
          <pc:docMk/>
          <pc:sldMk cId="255056171" sldId="269"/>
        </pc:sldMkLst>
        <pc:spChg chg="del">
          <ac:chgData name="Hamlet Markarian" userId="4926d2b407f31d77" providerId="LiveId" clId="{A385EE89-A773-42F0-A4E9-2C0783816F75}" dt="2022-02-21T14:54:03.875" v="346" actId="478"/>
          <ac:spMkLst>
            <pc:docMk/>
            <pc:sldMk cId="255056171" sldId="269"/>
            <ac:spMk id="18" creationId="{6EA83751-9B33-445A-B551-006BC1D6B975}"/>
          </ac:spMkLst>
        </pc:spChg>
        <pc:spChg chg="del">
          <ac:chgData name="Hamlet Markarian" userId="4926d2b407f31d77" providerId="LiveId" clId="{A385EE89-A773-42F0-A4E9-2C0783816F75}" dt="2022-02-21T14:54:03.875" v="346" actId="478"/>
          <ac:spMkLst>
            <pc:docMk/>
            <pc:sldMk cId="255056171" sldId="269"/>
            <ac:spMk id="19" creationId="{C69A186D-55E4-4051-85DC-9F1704291C32}"/>
          </ac:spMkLst>
        </pc:spChg>
        <pc:spChg chg="del">
          <ac:chgData name="Hamlet Markarian" userId="4926d2b407f31d77" providerId="LiveId" clId="{A385EE89-A773-42F0-A4E9-2C0783816F75}" dt="2022-02-21T14:54:03.875" v="346" actId="478"/>
          <ac:spMkLst>
            <pc:docMk/>
            <pc:sldMk cId="255056171" sldId="269"/>
            <ac:spMk id="29" creationId="{EC570A78-EE63-45B9-84CA-BBB5E211238E}"/>
          </ac:spMkLst>
        </pc:spChg>
        <pc:spChg chg="add mod">
          <ac:chgData name="Hamlet Markarian" userId="4926d2b407f31d77" providerId="LiveId" clId="{A385EE89-A773-42F0-A4E9-2C0783816F75}" dt="2022-02-21T14:54:43.588" v="357" actId="113"/>
          <ac:spMkLst>
            <pc:docMk/>
            <pc:sldMk cId="255056171" sldId="269"/>
            <ac:spMk id="30" creationId="{5251EF31-2634-4617-875E-BFD17B4782AF}"/>
          </ac:spMkLst>
        </pc:spChg>
        <pc:spChg chg="add del mod">
          <ac:chgData name="Hamlet Markarian" userId="4926d2b407f31d77" providerId="LiveId" clId="{A385EE89-A773-42F0-A4E9-2C0783816F75}" dt="2022-02-21T14:54:47.234" v="358" actId="478"/>
          <ac:spMkLst>
            <pc:docMk/>
            <pc:sldMk cId="255056171" sldId="269"/>
            <ac:spMk id="31" creationId="{78EB0D85-3F1D-442F-8C93-1C823A754542}"/>
          </ac:spMkLst>
        </pc:spChg>
        <pc:graphicFrameChg chg="del">
          <ac:chgData name="Hamlet Markarian" userId="4926d2b407f31d77" providerId="LiveId" clId="{A385EE89-A773-42F0-A4E9-2C0783816F75}" dt="2022-02-21T14:54:03.875" v="346" actId="478"/>
          <ac:graphicFrameMkLst>
            <pc:docMk/>
            <pc:sldMk cId="255056171" sldId="269"/>
            <ac:graphicFrameMk id="15" creationId="{42EAECFF-ADA6-4F64-B730-F879C925146A}"/>
          </ac:graphicFrameMkLst>
        </pc:graphicFrameChg>
        <pc:graphicFrameChg chg="del">
          <ac:chgData name="Hamlet Markarian" userId="4926d2b407f31d77" providerId="LiveId" clId="{A385EE89-A773-42F0-A4E9-2C0783816F75}" dt="2022-02-21T14:54:03.875" v="346" actId="478"/>
          <ac:graphicFrameMkLst>
            <pc:docMk/>
            <pc:sldMk cId="255056171" sldId="269"/>
            <ac:graphicFrameMk id="20" creationId="{A2A15BA7-9E0D-4909-89F0-58B8CFA1ED19}"/>
          </ac:graphicFrameMkLst>
        </pc:graphicFrame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342720" y="284400"/>
            <a:ext cx="6171840" cy="1875240"/>
          </a:xfrm>
          <a:prstGeom prst="rect">
            <a:avLst/>
          </a:prstGeom>
        </p:spPr>
        <p:txBody>
          <a:bodyPr lIns="0" tIns="0" rIns="0" bIns="0" anchor="ctr">
            <a:spAutoFit/>
          </a:bodyPr>
          <a:lstStyle/>
          <a:p>
            <a:pPr algn="ctr"/>
            <a:endParaRPr lang="ru-RU" sz="4400" b="0" strike="noStrike" spc="-1">
              <a:latin typeface="XO Oriel"/>
            </a:endParaRPr>
          </a:p>
        </p:txBody>
      </p:sp>
      <p:sp>
        <p:nvSpPr>
          <p:cNvPr id="24" name="PlaceHolder 2"/>
          <p:cNvSpPr>
            <a:spLocks noGrp="1"/>
          </p:cNvSpPr>
          <p:nvPr>
            <p:ph type="body"/>
          </p:nvPr>
        </p:nvSpPr>
        <p:spPr>
          <a:xfrm>
            <a:off x="342720" y="2317680"/>
            <a:ext cx="6171840" cy="2739960"/>
          </a:xfrm>
          <a:prstGeom prst="rect">
            <a:avLst/>
          </a:prstGeom>
        </p:spPr>
        <p:txBody>
          <a:bodyPr lIns="0" tIns="0" rIns="0" bIns="0">
            <a:normAutofit/>
          </a:bodyPr>
          <a:lstStyle/>
          <a:p>
            <a:endParaRPr lang="ru-RU" sz="3200" b="0" strike="noStrike" spc="-1">
              <a:latin typeface="XO Oriel"/>
            </a:endParaRPr>
          </a:p>
        </p:txBody>
      </p:sp>
      <p:sp>
        <p:nvSpPr>
          <p:cNvPr id="25" name="PlaceHolder 3"/>
          <p:cNvSpPr>
            <a:spLocks noGrp="1"/>
          </p:cNvSpPr>
          <p:nvPr>
            <p:ph type="body"/>
          </p:nvPr>
        </p:nvSpPr>
        <p:spPr>
          <a:xfrm>
            <a:off x="342720" y="5318280"/>
            <a:ext cx="6171840" cy="2739960"/>
          </a:xfrm>
          <a:prstGeom prst="rect">
            <a:avLst/>
          </a:prstGeom>
        </p:spPr>
        <p:txBody>
          <a:bodyPr lIns="0" tIns="0" rIns="0" bIns="0">
            <a:normAutofit/>
          </a:bodyPr>
          <a:lstStyle/>
          <a:p>
            <a:endParaRPr lang="ru-RU" sz="3200" b="0" strike="noStrike" spc="-1">
              <a:latin typeface="XO Orie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342720" y="284400"/>
            <a:ext cx="6171840" cy="1875240"/>
          </a:xfrm>
          <a:prstGeom prst="rect">
            <a:avLst/>
          </a:prstGeom>
        </p:spPr>
        <p:txBody>
          <a:bodyPr lIns="0" tIns="0" rIns="0" bIns="0" anchor="ctr">
            <a:spAutoFit/>
          </a:bodyPr>
          <a:lstStyle/>
          <a:p>
            <a:pPr algn="ctr"/>
            <a:endParaRPr lang="ru-RU" sz="4400" b="0" strike="noStrike" spc="-1">
              <a:latin typeface="XO Oriel"/>
            </a:endParaRPr>
          </a:p>
        </p:txBody>
      </p:sp>
      <p:sp>
        <p:nvSpPr>
          <p:cNvPr id="27" name="PlaceHolder 2"/>
          <p:cNvSpPr>
            <a:spLocks noGrp="1"/>
          </p:cNvSpPr>
          <p:nvPr>
            <p:ph type="body"/>
          </p:nvPr>
        </p:nvSpPr>
        <p:spPr>
          <a:xfrm>
            <a:off x="342720" y="2317680"/>
            <a:ext cx="3011760" cy="2739960"/>
          </a:xfrm>
          <a:prstGeom prst="rect">
            <a:avLst/>
          </a:prstGeom>
        </p:spPr>
        <p:txBody>
          <a:bodyPr lIns="0" tIns="0" rIns="0" bIns="0">
            <a:normAutofit/>
          </a:bodyPr>
          <a:lstStyle/>
          <a:p>
            <a:endParaRPr lang="ru-RU" sz="3200" b="0" strike="noStrike" spc="-1">
              <a:latin typeface="XO Oriel"/>
            </a:endParaRPr>
          </a:p>
        </p:txBody>
      </p:sp>
      <p:sp>
        <p:nvSpPr>
          <p:cNvPr id="28" name="PlaceHolder 3"/>
          <p:cNvSpPr>
            <a:spLocks noGrp="1"/>
          </p:cNvSpPr>
          <p:nvPr>
            <p:ph type="body"/>
          </p:nvPr>
        </p:nvSpPr>
        <p:spPr>
          <a:xfrm>
            <a:off x="3505320" y="2317680"/>
            <a:ext cx="3011760" cy="2739960"/>
          </a:xfrm>
          <a:prstGeom prst="rect">
            <a:avLst/>
          </a:prstGeom>
        </p:spPr>
        <p:txBody>
          <a:bodyPr lIns="0" tIns="0" rIns="0" bIns="0">
            <a:normAutofit/>
          </a:bodyPr>
          <a:lstStyle/>
          <a:p>
            <a:endParaRPr lang="ru-RU" sz="3200" b="0" strike="noStrike" spc="-1">
              <a:latin typeface="XO Oriel"/>
            </a:endParaRPr>
          </a:p>
        </p:txBody>
      </p:sp>
      <p:sp>
        <p:nvSpPr>
          <p:cNvPr id="29" name="PlaceHolder 4"/>
          <p:cNvSpPr>
            <a:spLocks noGrp="1"/>
          </p:cNvSpPr>
          <p:nvPr>
            <p:ph type="body"/>
          </p:nvPr>
        </p:nvSpPr>
        <p:spPr>
          <a:xfrm>
            <a:off x="342720" y="5318280"/>
            <a:ext cx="3011760" cy="2739960"/>
          </a:xfrm>
          <a:prstGeom prst="rect">
            <a:avLst/>
          </a:prstGeom>
        </p:spPr>
        <p:txBody>
          <a:bodyPr lIns="0" tIns="0" rIns="0" bIns="0">
            <a:normAutofit/>
          </a:bodyPr>
          <a:lstStyle/>
          <a:p>
            <a:endParaRPr lang="ru-RU" sz="3200" b="0" strike="noStrike" spc="-1">
              <a:latin typeface="XO Oriel"/>
            </a:endParaRPr>
          </a:p>
        </p:txBody>
      </p:sp>
      <p:sp>
        <p:nvSpPr>
          <p:cNvPr id="30" name="PlaceHolder 5"/>
          <p:cNvSpPr>
            <a:spLocks noGrp="1"/>
          </p:cNvSpPr>
          <p:nvPr>
            <p:ph type="body"/>
          </p:nvPr>
        </p:nvSpPr>
        <p:spPr>
          <a:xfrm>
            <a:off x="3505320" y="5318280"/>
            <a:ext cx="3011760" cy="2739960"/>
          </a:xfrm>
          <a:prstGeom prst="rect">
            <a:avLst/>
          </a:prstGeom>
        </p:spPr>
        <p:txBody>
          <a:bodyPr lIns="0" tIns="0" rIns="0" bIns="0">
            <a:normAutofit/>
          </a:bodyPr>
          <a:lstStyle/>
          <a:p>
            <a:endParaRPr lang="ru-RU" sz="3200" b="0" strike="noStrike" spc="-1">
              <a:latin typeface="XO Orie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342720" y="284400"/>
            <a:ext cx="6171840" cy="1875240"/>
          </a:xfrm>
          <a:prstGeom prst="rect">
            <a:avLst/>
          </a:prstGeom>
        </p:spPr>
        <p:txBody>
          <a:bodyPr lIns="0" tIns="0" rIns="0" bIns="0" anchor="ctr">
            <a:spAutoFit/>
          </a:bodyPr>
          <a:lstStyle/>
          <a:p>
            <a:pPr algn="ctr"/>
            <a:endParaRPr lang="ru-RU" sz="4400" b="0" strike="noStrike" spc="-1">
              <a:latin typeface="XO Oriel"/>
            </a:endParaRPr>
          </a:p>
        </p:txBody>
      </p:sp>
      <p:sp>
        <p:nvSpPr>
          <p:cNvPr id="32" name="PlaceHolder 2"/>
          <p:cNvSpPr>
            <a:spLocks noGrp="1"/>
          </p:cNvSpPr>
          <p:nvPr>
            <p:ph type="body"/>
          </p:nvPr>
        </p:nvSpPr>
        <p:spPr>
          <a:xfrm>
            <a:off x="342720" y="2317680"/>
            <a:ext cx="1987200" cy="2739960"/>
          </a:xfrm>
          <a:prstGeom prst="rect">
            <a:avLst/>
          </a:prstGeom>
        </p:spPr>
        <p:txBody>
          <a:bodyPr lIns="0" tIns="0" rIns="0" bIns="0">
            <a:normAutofit fontScale="79000"/>
          </a:bodyPr>
          <a:lstStyle/>
          <a:p>
            <a:endParaRPr lang="ru-RU" sz="3200" b="0" strike="noStrike" spc="-1">
              <a:latin typeface="XO Oriel"/>
            </a:endParaRPr>
          </a:p>
        </p:txBody>
      </p:sp>
      <p:sp>
        <p:nvSpPr>
          <p:cNvPr id="33" name="PlaceHolder 3"/>
          <p:cNvSpPr>
            <a:spLocks noGrp="1"/>
          </p:cNvSpPr>
          <p:nvPr>
            <p:ph type="body"/>
          </p:nvPr>
        </p:nvSpPr>
        <p:spPr>
          <a:xfrm>
            <a:off x="2429640" y="2317680"/>
            <a:ext cx="1987200" cy="2739960"/>
          </a:xfrm>
          <a:prstGeom prst="rect">
            <a:avLst/>
          </a:prstGeom>
        </p:spPr>
        <p:txBody>
          <a:bodyPr lIns="0" tIns="0" rIns="0" bIns="0">
            <a:normAutofit fontScale="79000"/>
          </a:bodyPr>
          <a:lstStyle/>
          <a:p>
            <a:endParaRPr lang="ru-RU" sz="3200" b="0" strike="noStrike" spc="-1">
              <a:latin typeface="XO Oriel"/>
            </a:endParaRPr>
          </a:p>
        </p:txBody>
      </p:sp>
      <p:sp>
        <p:nvSpPr>
          <p:cNvPr id="34" name="PlaceHolder 4"/>
          <p:cNvSpPr>
            <a:spLocks noGrp="1"/>
          </p:cNvSpPr>
          <p:nvPr>
            <p:ph type="body"/>
          </p:nvPr>
        </p:nvSpPr>
        <p:spPr>
          <a:xfrm>
            <a:off x="4516560" y="2317680"/>
            <a:ext cx="1987200" cy="2739960"/>
          </a:xfrm>
          <a:prstGeom prst="rect">
            <a:avLst/>
          </a:prstGeom>
        </p:spPr>
        <p:txBody>
          <a:bodyPr lIns="0" tIns="0" rIns="0" bIns="0">
            <a:normAutofit fontScale="79000"/>
          </a:bodyPr>
          <a:lstStyle/>
          <a:p>
            <a:endParaRPr lang="ru-RU" sz="3200" b="0" strike="noStrike" spc="-1">
              <a:latin typeface="XO Oriel"/>
            </a:endParaRPr>
          </a:p>
        </p:txBody>
      </p:sp>
      <p:sp>
        <p:nvSpPr>
          <p:cNvPr id="35" name="PlaceHolder 5"/>
          <p:cNvSpPr>
            <a:spLocks noGrp="1"/>
          </p:cNvSpPr>
          <p:nvPr>
            <p:ph type="body"/>
          </p:nvPr>
        </p:nvSpPr>
        <p:spPr>
          <a:xfrm>
            <a:off x="342720" y="5318280"/>
            <a:ext cx="1987200" cy="2739960"/>
          </a:xfrm>
          <a:prstGeom prst="rect">
            <a:avLst/>
          </a:prstGeom>
        </p:spPr>
        <p:txBody>
          <a:bodyPr lIns="0" tIns="0" rIns="0" bIns="0">
            <a:normAutofit fontScale="79000"/>
          </a:bodyPr>
          <a:lstStyle/>
          <a:p>
            <a:endParaRPr lang="ru-RU" sz="3200" b="0" strike="noStrike" spc="-1">
              <a:latin typeface="XO Oriel"/>
            </a:endParaRPr>
          </a:p>
        </p:txBody>
      </p:sp>
      <p:sp>
        <p:nvSpPr>
          <p:cNvPr id="36" name="PlaceHolder 6"/>
          <p:cNvSpPr>
            <a:spLocks noGrp="1"/>
          </p:cNvSpPr>
          <p:nvPr>
            <p:ph type="body"/>
          </p:nvPr>
        </p:nvSpPr>
        <p:spPr>
          <a:xfrm>
            <a:off x="2429640" y="5318280"/>
            <a:ext cx="1987200" cy="2739960"/>
          </a:xfrm>
          <a:prstGeom prst="rect">
            <a:avLst/>
          </a:prstGeom>
        </p:spPr>
        <p:txBody>
          <a:bodyPr lIns="0" tIns="0" rIns="0" bIns="0">
            <a:normAutofit fontScale="79000"/>
          </a:bodyPr>
          <a:lstStyle/>
          <a:p>
            <a:endParaRPr lang="ru-RU" sz="3200" b="0" strike="noStrike" spc="-1">
              <a:latin typeface="XO Oriel"/>
            </a:endParaRPr>
          </a:p>
        </p:txBody>
      </p:sp>
      <p:sp>
        <p:nvSpPr>
          <p:cNvPr id="37" name="PlaceHolder 7"/>
          <p:cNvSpPr>
            <a:spLocks noGrp="1"/>
          </p:cNvSpPr>
          <p:nvPr>
            <p:ph type="body"/>
          </p:nvPr>
        </p:nvSpPr>
        <p:spPr>
          <a:xfrm>
            <a:off x="4516560" y="5318280"/>
            <a:ext cx="1987200" cy="2739960"/>
          </a:xfrm>
          <a:prstGeom prst="rect">
            <a:avLst/>
          </a:prstGeom>
        </p:spPr>
        <p:txBody>
          <a:bodyPr lIns="0" tIns="0" rIns="0" bIns="0">
            <a:normAutofit fontScale="79000"/>
          </a:bodyPr>
          <a:lstStyle/>
          <a:p>
            <a:endParaRPr lang="ru-RU" sz="3200" b="0" strike="noStrike" spc="-1">
              <a:latin typeface="XO Orie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342720" y="284400"/>
            <a:ext cx="6171840" cy="1875240"/>
          </a:xfrm>
          <a:prstGeom prst="rect">
            <a:avLst/>
          </a:prstGeom>
        </p:spPr>
        <p:txBody>
          <a:bodyPr lIns="0" tIns="0" rIns="0" bIns="0" anchor="ctr">
            <a:spAutoFit/>
          </a:bodyPr>
          <a:lstStyle/>
          <a:p>
            <a:pPr algn="ctr"/>
            <a:endParaRPr lang="ru-RU" sz="4400" b="0" strike="noStrike" spc="-1">
              <a:latin typeface="XO Oriel"/>
            </a:endParaRPr>
          </a:p>
        </p:txBody>
      </p:sp>
      <p:sp>
        <p:nvSpPr>
          <p:cNvPr id="3" name="PlaceHolder 2"/>
          <p:cNvSpPr>
            <a:spLocks noGrp="1"/>
          </p:cNvSpPr>
          <p:nvPr>
            <p:ph type="subTitle"/>
          </p:nvPr>
        </p:nvSpPr>
        <p:spPr>
          <a:xfrm>
            <a:off x="342720" y="2317680"/>
            <a:ext cx="6171840" cy="5744880"/>
          </a:xfrm>
          <a:prstGeom prst="rect">
            <a:avLst/>
          </a:prstGeom>
        </p:spPr>
        <p:txBody>
          <a:bodyPr lIns="0" tIns="0" rIns="0" bIns="0" anchor="ctr">
            <a:spAutoFit/>
          </a:bodyPr>
          <a:lstStyle/>
          <a:p>
            <a:pPr algn="ctr"/>
            <a:endParaRPr lang="ru-RU" sz="3200" b="0" strike="noStrike" spc="-1">
              <a:latin typeface="XO Orie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342720" y="284400"/>
            <a:ext cx="6171840" cy="1875240"/>
          </a:xfrm>
          <a:prstGeom prst="rect">
            <a:avLst/>
          </a:prstGeom>
        </p:spPr>
        <p:txBody>
          <a:bodyPr lIns="0" tIns="0" rIns="0" bIns="0" anchor="ctr">
            <a:spAutoFit/>
          </a:bodyPr>
          <a:lstStyle/>
          <a:p>
            <a:pPr algn="ctr"/>
            <a:endParaRPr lang="ru-RU" sz="4400" b="0" strike="noStrike" spc="-1">
              <a:latin typeface="XO Oriel"/>
            </a:endParaRPr>
          </a:p>
        </p:txBody>
      </p:sp>
      <p:sp>
        <p:nvSpPr>
          <p:cNvPr id="5" name="PlaceHolder 2"/>
          <p:cNvSpPr>
            <a:spLocks noGrp="1"/>
          </p:cNvSpPr>
          <p:nvPr>
            <p:ph type="body"/>
          </p:nvPr>
        </p:nvSpPr>
        <p:spPr>
          <a:xfrm>
            <a:off x="342720" y="2317680"/>
            <a:ext cx="6171840" cy="5744880"/>
          </a:xfrm>
          <a:prstGeom prst="rect">
            <a:avLst/>
          </a:prstGeom>
        </p:spPr>
        <p:txBody>
          <a:bodyPr lIns="0" tIns="0" rIns="0" bIns="0">
            <a:normAutofit/>
          </a:bodyPr>
          <a:lstStyle/>
          <a:p>
            <a:endParaRPr lang="ru-RU" sz="3200" b="0" strike="noStrike" spc="-1">
              <a:latin typeface="XO Orie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342720" y="284400"/>
            <a:ext cx="6171840" cy="1875240"/>
          </a:xfrm>
          <a:prstGeom prst="rect">
            <a:avLst/>
          </a:prstGeom>
        </p:spPr>
        <p:txBody>
          <a:bodyPr lIns="0" tIns="0" rIns="0" bIns="0" anchor="ctr">
            <a:spAutoFit/>
          </a:bodyPr>
          <a:lstStyle/>
          <a:p>
            <a:pPr algn="ctr"/>
            <a:endParaRPr lang="ru-RU" sz="4400" b="0" strike="noStrike" spc="-1">
              <a:latin typeface="XO Oriel"/>
            </a:endParaRPr>
          </a:p>
        </p:txBody>
      </p:sp>
      <p:sp>
        <p:nvSpPr>
          <p:cNvPr id="7" name="PlaceHolder 2"/>
          <p:cNvSpPr>
            <a:spLocks noGrp="1"/>
          </p:cNvSpPr>
          <p:nvPr>
            <p:ph type="body"/>
          </p:nvPr>
        </p:nvSpPr>
        <p:spPr>
          <a:xfrm>
            <a:off x="342720" y="2317680"/>
            <a:ext cx="3011760" cy="5744880"/>
          </a:xfrm>
          <a:prstGeom prst="rect">
            <a:avLst/>
          </a:prstGeom>
        </p:spPr>
        <p:txBody>
          <a:bodyPr lIns="0" tIns="0" rIns="0" bIns="0">
            <a:normAutofit/>
          </a:bodyPr>
          <a:lstStyle/>
          <a:p>
            <a:endParaRPr lang="ru-RU" sz="3200" b="0" strike="noStrike" spc="-1">
              <a:latin typeface="XO Oriel"/>
            </a:endParaRPr>
          </a:p>
        </p:txBody>
      </p:sp>
      <p:sp>
        <p:nvSpPr>
          <p:cNvPr id="8" name="PlaceHolder 3"/>
          <p:cNvSpPr>
            <a:spLocks noGrp="1"/>
          </p:cNvSpPr>
          <p:nvPr>
            <p:ph type="body"/>
          </p:nvPr>
        </p:nvSpPr>
        <p:spPr>
          <a:xfrm>
            <a:off x="3505320" y="2317680"/>
            <a:ext cx="3011760" cy="5744880"/>
          </a:xfrm>
          <a:prstGeom prst="rect">
            <a:avLst/>
          </a:prstGeom>
        </p:spPr>
        <p:txBody>
          <a:bodyPr lIns="0" tIns="0" rIns="0" bIns="0">
            <a:normAutofit/>
          </a:bodyPr>
          <a:lstStyle/>
          <a:p>
            <a:endParaRPr lang="ru-RU" sz="3200" b="0" strike="noStrike" spc="-1">
              <a:latin typeface="XO Orie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342720" y="284400"/>
            <a:ext cx="6171840" cy="1875240"/>
          </a:xfrm>
          <a:prstGeom prst="rect">
            <a:avLst/>
          </a:prstGeom>
        </p:spPr>
        <p:txBody>
          <a:bodyPr lIns="0" tIns="0" rIns="0" bIns="0" anchor="ctr">
            <a:spAutoFit/>
          </a:bodyPr>
          <a:lstStyle/>
          <a:p>
            <a:pPr algn="ctr"/>
            <a:endParaRPr lang="ru-RU" sz="4400" b="0" strike="noStrike" spc="-1">
              <a:latin typeface="XO Orie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342720" y="394920"/>
            <a:ext cx="6171840" cy="7667640"/>
          </a:xfrm>
          <a:prstGeom prst="rect">
            <a:avLst/>
          </a:prstGeom>
        </p:spPr>
        <p:txBody>
          <a:bodyPr lIns="0" tIns="0" rIns="0" bIns="0" anchor="ctr">
            <a:spAutoFit/>
          </a:bodyPr>
          <a:lstStyle/>
          <a:p>
            <a:pPr algn="ctr"/>
            <a:endParaRPr lang="ru-RU" sz="3200" b="0" strike="noStrike" spc="-1">
              <a:latin typeface="XO Orie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342720" y="284400"/>
            <a:ext cx="6171840" cy="1875240"/>
          </a:xfrm>
          <a:prstGeom prst="rect">
            <a:avLst/>
          </a:prstGeom>
        </p:spPr>
        <p:txBody>
          <a:bodyPr lIns="0" tIns="0" rIns="0" bIns="0" anchor="ctr">
            <a:spAutoFit/>
          </a:bodyPr>
          <a:lstStyle/>
          <a:p>
            <a:pPr algn="ctr"/>
            <a:endParaRPr lang="ru-RU" sz="4400" b="0" strike="noStrike" spc="-1">
              <a:latin typeface="XO Oriel"/>
            </a:endParaRPr>
          </a:p>
        </p:txBody>
      </p:sp>
      <p:sp>
        <p:nvSpPr>
          <p:cNvPr id="12" name="PlaceHolder 2"/>
          <p:cNvSpPr>
            <a:spLocks noGrp="1"/>
          </p:cNvSpPr>
          <p:nvPr>
            <p:ph type="body"/>
          </p:nvPr>
        </p:nvSpPr>
        <p:spPr>
          <a:xfrm>
            <a:off x="342720" y="2317680"/>
            <a:ext cx="3011760" cy="2739960"/>
          </a:xfrm>
          <a:prstGeom prst="rect">
            <a:avLst/>
          </a:prstGeom>
        </p:spPr>
        <p:txBody>
          <a:bodyPr lIns="0" tIns="0" rIns="0" bIns="0">
            <a:normAutofit/>
          </a:bodyPr>
          <a:lstStyle/>
          <a:p>
            <a:endParaRPr lang="ru-RU" sz="3200" b="0" strike="noStrike" spc="-1">
              <a:latin typeface="XO Oriel"/>
            </a:endParaRPr>
          </a:p>
        </p:txBody>
      </p:sp>
      <p:sp>
        <p:nvSpPr>
          <p:cNvPr id="13" name="PlaceHolder 3"/>
          <p:cNvSpPr>
            <a:spLocks noGrp="1"/>
          </p:cNvSpPr>
          <p:nvPr>
            <p:ph type="body"/>
          </p:nvPr>
        </p:nvSpPr>
        <p:spPr>
          <a:xfrm>
            <a:off x="3505320" y="2317680"/>
            <a:ext cx="3011760" cy="5744880"/>
          </a:xfrm>
          <a:prstGeom prst="rect">
            <a:avLst/>
          </a:prstGeom>
        </p:spPr>
        <p:txBody>
          <a:bodyPr lIns="0" tIns="0" rIns="0" bIns="0">
            <a:normAutofit/>
          </a:bodyPr>
          <a:lstStyle/>
          <a:p>
            <a:endParaRPr lang="ru-RU" sz="3200" b="0" strike="noStrike" spc="-1">
              <a:latin typeface="XO Oriel"/>
            </a:endParaRPr>
          </a:p>
        </p:txBody>
      </p:sp>
      <p:sp>
        <p:nvSpPr>
          <p:cNvPr id="14" name="PlaceHolder 4"/>
          <p:cNvSpPr>
            <a:spLocks noGrp="1"/>
          </p:cNvSpPr>
          <p:nvPr>
            <p:ph type="body"/>
          </p:nvPr>
        </p:nvSpPr>
        <p:spPr>
          <a:xfrm>
            <a:off x="342720" y="5318280"/>
            <a:ext cx="3011760" cy="2739960"/>
          </a:xfrm>
          <a:prstGeom prst="rect">
            <a:avLst/>
          </a:prstGeom>
        </p:spPr>
        <p:txBody>
          <a:bodyPr lIns="0" tIns="0" rIns="0" bIns="0">
            <a:normAutofit/>
          </a:bodyPr>
          <a:lstStyle/>
          <a:p>
            <a:endParaRPr lang="ru-RU" sz="3200" b="0" strike="noStrike" spc="-1">
              <a:latin typeface="XO Orie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342720" y="284400"/>
            <a:ext cx="6171840" cy="1875240"/>
          </a:xfrm>
          <a:prstGeom prst="rect">
            <a:avLst/>
          </a:prstGeom>
        </p:spPr>
        <p:txBody>
          <a:bodyPr lIns="0" tIns="0" rIns="0" bIns="0" anchor="ctr">
            <a:spAutoFit/>
          </a:bodyPr>
          <a:lstStyle/>
          <a:p>
            <a:pPr algn="ctr"/>
            <a:endParaRPr lang="ru-RU" sz="4400" b="0" strike="noStrike" spc="-1">
              <a:latin typeface="XO Oriel"/>
            </a:endParaRPr>
          </a:p>
        </p:txBody>
      </p:sp>
      <p:sp>
        <p:nvSpPr>
          <p:cNvPr id="16" name="PlaceHolder 2"/>
          <p:cNvSpPr>
            <a:spLocks noGrp="1"/>
          </p:cNvSpPr>
          <p:nvPr>
            <p:ph type="body"/>
          </p:nvPr>
        </p:nvSpPr>
        <p:spPr>
          <a:xfrm>
            <a:off x="342720" y="2317680"/>
            <a:ext cx="3011760" cy="5744880"/>
          </a:xfrm>
          <a:prstGeom prst="rect">
            <a:avLst/>
          </a:prstGeom>
        </p:spPr>
        <p:txBody>
          <a:bodyPr lIns="0" tIns="0" rIns="0" bIns="0">
            <a:normAutofit/>
          </a:bodyPr>
          <a:lstStyle/>
          <a:p>
            <a:endParaRPr lang="ru-RU" sz="3200" b="0" strike="noStrike" spc="-1">
              <a:latin typeface="XO Oriel"/>
            </a:endParaRPr>
          </a:p>
        </p:txBody>
      </p:sp>
      <p:sp>
        <p:nvSpPr>
          <p:cNvPr id="17" name="PlaceHolder 3"/>
          <p:cNvSpPr>
            <a:spLocks noGrp="1"/>
          </p:cNvSpPr>
          <p:nvPr>
            <p:ph type="body"/>
          </p:nvPr>
        </p:nvSpPr>
        <p:spPr>
          <a:xfrm>
            <a:off x="3505320" y="2317680"/>
            <a:ext cx="3011760" cy="2739960"/>
          </a:xfrm>
          <a:prstGeom prst="rect">
            <a:avLst/>
          </a:prstGeom>
        </p:spPr>
        <p:txBody>
          <a:bodyPr lIns="0" tIns="0" rIns="0" bIns="0">
            <a:normAutofit/>
          </a:bodyPr>
          <a:lstStyle/>
          <a:p>
            <a:endParaRPr lang="ru-RU" sz="3200" b="0" strike="noStrike" spc="-1">
              <a:latin typeface="XO Oriel"/>
            </a:endParaRPr>
          </a:p>
        </p:txBody>
      </p:sp>
      <p:sp>
        <p:nvSpPr>
          <p:cNvPr id="18" name="PlaceHolder 4"/>
          <p:cNvSpPr>
            <a:spLocks noGrp="1"/>
          </p:cNvSpPr>
          <p:nvPr>
            <p:ph type="body"/>
          </p:nvPr>
        </p:nvSpPr>
        <p:spPr>
          <a:xfrm>
            <a:off x="3505320" y="5318280"/>
            <a:ext cx="3011760" cy="2739960"/>
          </a:xfrm>
          <a:prstGeom prst="rect">
            <a:avLst/>
          </a:prstGeom>
        </p:spPr>
        <p:txBody>
          <a:bodyPr lIns="0" tIns="0" rIns="0" bIns="0">
            <a:normAutofit/>
          </a:bodyPr>
          <a:lstStyle/>
          <a:p>
            <a:endParaRPr lang="ru-RU" sz="3200" b="0" strike="noStrike" spc="-1">
              <a:latin typeface="XO Orie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342720" y="284400"/>
            <a:ext cx="6171840" cy="1875240"/>
          </a:xfrm>
          <a:prstGeom prst="rect">
            <a:avLst/>
          </a:prstGeom>
        </p:spPr>
        <p:txBody>
          <a:bodyPr lIns="0" tIns="0" rIns="0" bIns="0" anchor="ctr">
            <a:spAutoFit/>
          </a:bodyPr>
          <a:lstStyle/>
          <a:p>
            <a:pPr algn="ctr"/>
            <a:endParaRPr lang="ru-RU" sz="4400" b="0" strike="noStrike" spc="-1">
              <a:latin typeface="XO Oriel"/>
            </a:endParaRPr>
          </a:p>
        </p:txBody>
      </p:sp>
      <p:sp>
        <p:nvSpPr>
          <p:cNvPr id="20" name="PlaceHolder 2"/>
          <p:cNvSpPr>
            <a:spLocks noGrp="1"/>
          </p:cNvSpPr>
          <p:nvPr>
            <p:ph type="body"/>
          </p:nvPr>
        </p:nvSpPr>
        <p:spPr>
          <a:xfrm>
            <a:off x="342720" y="2317680"/>
            <a:ext cx="3011760" cy="2739960"/>
          </a:xfrm>
          <a:prstGeom prst="rect">
            <a:avLst/>
          </a:prstGeom>
        </p:spPr>
        <p:txBody>
          <a:bodyPr lIns="0" tIns="0" rIns="0" bIns="0">
            <a:normAutofit/>
          </a:bodyPr>
          <a:lstStyle/>
          <a:p>
            <a:endParaRPr lang="ru-RU" sz="3200" b="0" strike="noStrike" spc="-1">
              <a:latin typeface="XO Oriel"/>
            </a:endParaRPr>
          </a:p>
        </p:txBody>
      </p:sp>
      <p:sp>
        <p:nvSpPr>
          <p:cNvPr id="21" name="PlaceHolder 3"/>
          <p:cNvSpPr>
            <a:spLocks noGrp="1"/>
          </p:cNvSpPr>
          <p:nvPr>
            <p:ph type="body"/>
          </p:nvPr>
        </p:nvSpPr>
        <p:spPr>
          <a:xfrm>
            <a:off x="3505320" y="2317680"/>
            <a:ext cx="3011760" cy="2739960"/>
          </a:xfrm>
          <a:prstGeom prst="rect">
            <a:avLst/>
          </a:prstGeom>
        </p:spPr>
        <p:txBody>
          <a:bodyPr lIns="0" tIns="0" rIns="0" bIns="0">
            <a:normAutofit/>
          </a:bodyPr>
          <a:lstStyle/>
          <a:p>
            <a:endParaRPr lang="ru-RU" sz="3200" b="0" strike="noStrike" spc="-1">
              <a:latin typeface="XO Oriel"/>
            </a:endParaRPr>
          </a:p>
        </p:txBody>
      </p:sp>
      <p:sp>
        <p:nvSpPr>
          <p:cNvPr id="22" name="PlaceHolder 4"/>
          <p:cNvSpPr>
            <a:spLocks noGrp="1"/>
          </p:cNvSpPr>
          <p:nvPr>
            <p:ph type="body"/>
          </p:nvPr>
        </p:nvSpPr>
        <p:spPr>
          <a:xfrm>
            <a:off x="342720" y="5318280"/>
            <a:ext cx="6171840" cy="2739960"/>
          </a:xfrm>
          <a:prstGeom prst="rect">
            <a:avLst/>
          </a:prstGeom>
        </p:spPr>
        <p:txBody>
          <a:bodyPr lIns="0" tIns="0" rIns="0" bIns="0">
            <a:normAutofit/>
          </a:bodyPr>
          <a:lstStyle/>
          <a:p>
            <a:endParaRPr lang="ru-RU" sz="3200" b="0" strike="noStrike" spc="-1">
              <a:latin typeface="XO Orie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PlaceHolder 1"/>
          <p:cNvSpPr>
            <a:spLocks noGrp="1"/>
          </p:cNvSpPr>
          <p:nvPr>
            <p:ph type="title"/>
          </p:nvPr>
        </p:nvSpPr>
        <p:spPr>
          <a:xfrm>
            <a:off x="342720" y="394920"/>
            <a:ext cx="6171840" cy="1653840"/>
          </a:xfrm>
          <a:prstGeom prst="rect">
            <a:avLst/>
          </a:prstGeom>
        </p:spPr>
        <p:txBody>
          <a:bodyPr lIns="0" tIns="0" rIns="0" bIns="0" anchor="ctr">
            <a:noAutofit/>
          </a:bodyPr>
          <a:lstStyle/>
          <a:p>
            <a:pPr algn="ctr"/>
            <a:r>
              <a:rPr lang="ru-RU" sz="4400" b="0" strike="noStrike" spc="-1">
                <a:latin typeface="XO Oriel"/>
              </a:rPr>
              <a:t>Для правки текста заглавия щёлкните мышью</a:t>
            </a:r>
          </a:p>
        </p:txBody>
      </p:sp>
      <p:sp>
        <p:nvSpPr>
          <p:cNvPr id="3" name="PlaceHolder 2"/>
          <p:cNvSpPr>
            <a:spLocks noGrp="1"/>
          </p:cNvSpPr>
          <p:nvPr>
            <p:ph type="body"/>
          </p:nvPr>
        </p:nvSpPr>
        <p:spPr>
          <a:xfrm>
            <a:off x="342720" y="2317680"/>
            <a:ext cx="6171840" cy="57448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ru-RU" sz="3200" b="0" strike="noStrike" spc="-1">
                <a:latin typeface="XO Oriel"/>
              </a:rPr>
              <a:t>Для правки структуры щёлкните мышью</a:t>
            </a:r>
          </a:p>
          <a:p>
            <a:pPr marL="864000" lvl="1" indent="-324000">
              <a:spcBef>
                <a:spcPts val="1134"/>
              </a:spcBef>
              <a:buClr>
                <a:srgbClr val="000000"/>
              </a:buClr>
              <a:buSzPct val="75000"/>
              <a:buFont typeface="Symbol" charset="2"/>
              <a:buChar char=""/>
            </a:pPr>
            <a:r>
              <a:rPr lang="ru-RU" sz="2800" b="0" strike="noStrike" spc="-1">
                <a:latin typeface="XO Oriel"/>
              </a:rPr>
              <a:t>Второй уровень структуры</a:t>
            </a:r>
          </a:p>
          <a:p>
            <a:pPr marL="1296000" lvl="2" indent="-288000">
              <a:spcBef>
                <a:spcPts val="850"/>
              </a:spcBef>
              <a:buClr>
                <a:srgbClr val="000000"/>
              </a:buClr>
              <a:buSzPct val="45000"/>
              <a:buFont typeface="Wingdings" charset="2"/>
              <a:buChar char=""/>
            </a:pPr>
            <a:r>
              <a:rPr lang="ru-RU" sz="2400" b="0" strike="noStrike" spc="-1">
                <a:latin typeface="XO Oriel"/>
              </a:rPr>
              <a:t>Третий уровень структуры</a:t>
            </a:r>
          </a:p>
          <a:p>
            <a:pPr marL="1728000" lvl="3" indent="-216000">
              <a:spcBef>
                <a:spcPts val="567"/>
              </a:spcBef>
              <a:buClr>
                <a:srgbClr val="000000"/>
              </a:buClr>
              <a:buSzPct val="75000"/>
              <a:buFont typeface="Symbol" charset="2"/>
              <a:buChar char=""/>
            </a:pPr>
            <a:r>
              <a:rPr lang="ru-RU" sz="2000" b="0" strike="noStrike" spc="-1">
                <a:latin typeface="XO Oriel"/>
              </a:rPr>
              <a:t>Четвёртый уровень структуры</a:t>
            </a:r>
          </a:p>
          <a:p>
            <a:pPr marL="2160000" lvl="4" indent="-216000">
              <a:spcBef>
                <a:spcPts val="283"/>
              </a:spcBef>
              <a:buClr>
                <a:srgbClr val="000000"/>
              </a:buClr>
              <a:buSzPct val="45000"/>
              <a:buFont typeface="Wingdings" charset="2"/>
              <a:buChar char=""/>
            </a:pPr>
            <a:r>
              <a:rPr lang="ru-RU" sz="2000" b="0" strike="noStrike" spc="-1">
                <a:latin typeface="XO Oriel"/>
              </a:rPr>
              <a:t>Пятый уровень структуры</a:t>
            </a:r>
          </a:p>
          <a:p>
            <a:pPr marL="2592000" lvl="5" indent="-216000">
              <a:spcBef>
                <a:spcPts val="283"/>
              </a:spcBef>
              <a:buClr>
                <a:srgbClr val="000000"/>
              </a:buClr>
              <a:buSzPct val="45000"/>
              <a:buFont typeface="Wingdings" charset="2"/>
              <a:buChar char=""/>
            </a:pPr>
            <a:r>
              <a:rPr lang="ru-RU" sz="2000" b="0" strike="noStrike" spc="-1">
                <a:latin typeface="XO Oriel"/>
              </a:rPr>
              <a:t>Шестой уровень структуры</a:t>
            </a:r>
          </a:p>
          <a:p>
            <a:pPr marL="3024000" lvl="6" indent="-216000">
              <a:spcBef>
                <a:spcPts val="283"/>
              </a:spcBef>
              <a:buClr>
                <a:srgbClr val="000000"/>
              </a:buClr>
              <a:buSzPct val="45000"/>
              <a:buFont typeface="Wingdings" charset="2"/>
              <a:buChar char=""/>
            </a:pPr>
            <a:r>
              <a:rPr lang="ru-RU" sz="2000" b="0" strike="noStrike" spc="-1">
                <a:latin typeface="XO Oriel"/>
              </a:rPr>
              <a:t>Седьмой уровень структуры</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p:bodyStyle/>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a:extLst>
              <a:ext uri="{FF2B5EF4-FFF2-40B4-BE49-F238E27FC236}">
                <a16:creationId xmlns="" xmlns:a16="http://schemas.microsoft.com/office/drawing/2014/main" id="{065EBED0-61CA-4006-AE0A-06B5AB6D82C3}"/>
              </a:ext>
            </a:extLst>
          </p:cNvPr>
          <p:cNvSpPr/>
          <p:nvPr/>
        </p:nvSpPr>
        <p:spPr>
          <a:xfrm>
            <a:off x="0" y="-1"/>
            <a:ext cx="6858000" cy="1950321"/>
          </a:xfrm>
          <a:prstGeom prst="rect">
            <a:avLst/>
          </a:prstGeom>
          <a:gradFill>
            <a:gsLst>
              <a:gs pos="0">
                <a:schemeClr val="tx2">
                  <a:lumMod val="20000"/>
                  <a:lumOff val="80000"/>
                </a:schemeClr>
              </a:gs>
              <a:gs pos="100000">
                <a:schemeClr val="bg1"/>
              </a:gs>
            </a:gsLst>
            <a:lin ang="5400000" scaled="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dirty="0"/>
          </a:p>
        </p:txBody>
      </p:sp>
      <p:sp>
        <p:nvSpPr>
          <p:cNvPr id="18" name="TextBox 17">
            <a:extLst>
              <a:ext uri="{FF2B5EF4-FFF2-40B4-BE49-F238E27FC236}">
                <a16:creationId xmlns="" xmlns:a16="http://schemas.microsoft.com/office/drawing/2014/main" id="{04224172-6E2D-4846-AFD3-6A17FEFAD6B7}"/>
              </a:ext>
            </a:extLst>
          </p:cNvPr>
          <p:cNvSpPr txBox="1"/>
          <p:nvPr/>
        </p:nvSpPr>
        <p:spPr>
          <a:xfrm>
            <a:off x="527050" y="460817"/>
            <a:ext cx="5803900" cy="1415772"/>
          </a:xfrm>
          <a:prstGeom prst="rect">
            <a:avLst/>
          </a:prstGeom>
          <a:noFill/>
        </p:spPr>
        <p:txBody>
          <a:bodyPr wrap="square" lIns="0" tIns="0" rIns="0" bIns="0" rtlCol="0" anchor="t" anchorCtr="0">
            <a:spAutoFit/>
          </a:bodyPr>
          <a:lstStyle/>
          <a:p>
            <a:pPr algn="ctr"/>
            <a:r>
              <a:rPr lang="ru-RU" b="1" dirty="0" smtClean="0">
                <a:solidFill>
                  <a:srgbClr val="FF0000"/>
                </a:solidFill>
                <a:latin typeface="Roboto" panose="02000000000000000000" pitchFamily="2" charset="0"/>
                <a:ea typeface="Roboto" panose="02000000000000000000" pitchFamily="2" charset="0"/>
                <a:cs typeface="Roboto" panose="02000000000000000000" pitchFamily="2" charset="0"/>
              </a:rPr>
              <a:t> </a:t>
            </a:r>
            <a:r>
              <a:rPr lang="ru-RU" b="1" dirty="0">
                <a:solidFill>
                  <a:srgbClr val="FF0000"/>
                </a:solidFill>
                <a:latin typeface="Roboto" panose="02000000000000000000" pitchFamily="2" charset="0"/>
                <a:ea typeface="Roboto" panose="02000000000000000000" pitchFamily="2" charset="0"/>
                <a:cs typeface="Roboto" panose="02000000000000000000" pitchFamily="2" charset="0"/>
              </a:rPr>
              <a:t>Перечень государственных услуг ФНС России, предоставляемых в офисах ГКУ Волгоградской области «Многофункциональный центр предоставления государственных и </a:t>
            </a:r>
            <a:r>
              <a:rPr lang="ru-RU" sz="2000" b="1" dirty="0">
                <a:solidFill>
                  <a:srgbClr val="FF0000"/>
                </a:solidFill>
                <a:latin typeface="Roboto" panose="02000000000000000000" pitchFamily="2" charset="0"/>
                <a:ea typeface="Roboto" panose="02000000000000000000" pitchFamily="2" charset="0"/>
                <a:cs typeface="Roboto" panose="02000000000000000000" pitchFamily="2" charset="0"/>
              </a:rPr>
              <a:t>муниципальных услуг» </a:t>
            </a:r>
          </a:p>
        </p:txBody>
      </p:sp>
      <p:sp>
        <p:nvSpPr>
          <p:cNvPr id="19" name="TextBox 18">
            <a:extLst>
              <a:ext uri="{FF2B5EF4-FFF2-40B4-BE49-F238E27FC236}">
                <a16:creationId xmlns="" xmlns:a16="http://schemas.microsoft.com/office/drawing/2014/main" id="{C69A186D-55E4-4051-85DC-9F1704291C32}"/>
              </a:ext>
            </a:extLst>
          </p:cNvPr>
          <p:cNvSpPr txBox="1"/>
          <p:nvPr/>
        </p:nvSpPr>
        <p:spPr>
          <a:xfrm>
            <a:off x="551814" y="1620241"/>
            <a:ext cx="5926286" cy="6717136"/>
          </a:xfrm>
          <a:prstGeom prst="rect">
            <a:avLst/>
          </a:prstGeom>
          <a:noFill/>
        </p:spPr>
        <p:txBody>
          <a:bodyPr wrap="square" lIns="0" tIns="0" rIns="0" bIns="0" rtlCol="0" anchor="t" anchorCtr="0">
            <a:noAutofit/>
          </a:bodyPr>
          <a:lstStyle/>
          <a:p>
            <a:pPr algn="just">
              <a:spcAft>
                <a:spcPts val="1200"/>
              </a:spcAft>
            </a:pPr>
            <a:r>
              <a:rPr lang="ru-RU" sz="1400" dirty="0" smtClean="0">
                <a:solidFill>
                  <a:schemeClr val="tx1">
                    <a:lumMod val="50000"/>
                  </a:schemeClr>
                </a:solidFill>
                <a:latin typeface="Roboto" panose="02000000000000000000" pitchFamily="2" charset="0"/>
                <a:ea typeface="Roboto" panose="02000000000000000000" pitchFamily="2" charset="0"/>
                <a:cs typeface="Roboto" panose="02000000000000000000" pitchFamily="2" charset="0"/>
              </a:rPr>
              <a:t> </a:t>
            </a:r>
          </a:p>
          <a:p>
            <a:pPr algn="just">
              <a:spcAft>
                <a:spcPts val="1200"/>
              </a:spcAft>
            </a:pPr>
            <a:r>
              <a:rPr lang="ru-RU" sz="1400" dirty="0" smtClean="0">
                <a:solidFill>
                  <a:schemeClr val="tx1">
                    <a:lumMod val="50000"/>
                  </a:schemeClr>
                </a:solidFill>
                <a:latin typeface="Roboto" panose="02000000000000000000" pitchFamily="2" charset="0"/>
                <a:ea typeface="Roboto" panose="02000000000000000000" pitchFamily="2" charset="0"/>
                <a:cs typeface="Roboto" panose="02000000000000000000" pitchFamily="2" charset="0"/>
              </a:rPr>
              <a:t>Приложение </a:t>
            </a:r>
            <a:r>
              <a:rPr lang="ru-RU" sz="1400" dirty="0">
                <a:solidFill>
                  <a:schemeClr val="tx1">
                    <a:lumMod val="50000"/>
                  </a:schemeClr>
                </a:solidFill>
                <a:latin typeface="Roboto" panose="02000000000000000000" pitchFamily="2" charset="0"/>
                <a:ea typeface="Roboto" panose="02000000000000000000" pitchFamily="2" charset="0"/>
                <a:cs typeface="Roboto" panose="02000000000000000000" pitchFamily="2" charset="0"/>
              </a:rPr>
              <a:t>к Дополнительному соглашению от 30.03.2022 № 04/06 к соглашению от 27.03.2020 № 04/16-ФОИВ о взаимодействии между государственным казенным учреждением Волгоградской области «Многофункциональный центр предоставления государственных и муниципальных услуг» и Управлением Федеральной налоговой службы по Волгоградской области</a:t>
            </a:r>
            <a:endParaRPr lang="ru-RU" sz="1500" dirty="0">
              <a:solidFill>
                <a:schemeClr val="tx1">
                  <a:lumMod val="50000"/>
                </a:schemeClr>
              </a:solidFill>
              <a:latin typeface="Roboto" panose="02000000000000000000" pitchFamily="2" charset="0"/>
              <a:ea typeface="Roboto" panose="02000000000000000000" pitchFamily="2" charset="0"/>
              <a:cs typeface="Roboto" panose="02000000000000000000" pitchFamily="2" charset="0"/>
            </a:endParaRPr>
          </a:p>
        </p:txBody>
      </p:sp>
      <p:cxnSp>
        <p:nvCxnSpPr>
          <p:cNvPr id="20" name="Straight Connector 19">
            <a:extLst>
              <a:ext uri="{FF2B5EF4-FFF2-40B4-BE49-F238E27FC236}">
                <a16:creationId xmlns="" xmlns:a16="http://schemas.microsoft.com/office/drawing/2014/main" id="{99A9EA45-6472-4F04-BACD-790E9F110BD3}"/>
              </a:ext>
            </a:extLst>
          </p:cNvPr>
          <p:cNvCxnSpPr>
            <a:cxnSpLocks/>
          </p:cNvCxnSpPr>
          <p:nvPr/>
        </p:nvCxnSpPr>
        <p:spPr>
          <a:xfrm flipV="1">
            <a:off x="2852936" y="1352600"/>
            <a:ext cx="3312368" cy="72008"/>
          </a:xfrm>
          <a:prstGeom prst="line">
            <a:avLst/>
          </a:prstGeom>
          <a:ln>
            <a:solidFill>
              <a:schemeClr val="bg2">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21" name="Rectangle 20">
            <a:extLst>
              <a:ext uri="{FF2B5EF4-FFF2-40B4-BE49-F238E27FC236}">
                <a16:creationId xmlns="" xmlns:a16="http://schemas.microsoft.com/office/drawing/2014/main" id="{0AE341E3-1593-4BD6-A686-DE7B977991AA}"/>
              </a:ext>
            </a:extLst>
          </p:cNvPr>
          <p:cNvSpPr/>
          <p:nvPr/>
        </p:nvSpPr>
        <p:spPr>
          <a:xfrm>
            <a:off x="0" y="9150000"/>
            <a:ext cx="2285596" cy="756000"/>
          </a:xfrm>
          <a:prstGeom prst="rect">
            <a:avLst/>
          </a:prstGeom>
          <a:solidFill>
            <a:schemeClr val="bg1">
              <a:lumMod val="95000"/>
            </a:schemeClr>
          </a:solidFill>
          <a:ln>
            <a:noFill/>
          </a:ln>
          <a:effectLst>
            <a:outerShdw blurRad="139700" sx="102000" sy="102000" algn="ctr" rotWithShape="0">
              <a:prstClr val="black">
                <a:alpha val="17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22" name="Rectangle 21">
            <a:extLst>
              <a:ext uri="{FF2B5EF4-FFF2-40B4-BE49-F238E27FC236}">
                <a16:creationId xmlns="" xmlns:a16="http://schemas.microsoft.com/office/drawing/2014/main" id="{0364D201-449D-418A-AB59-271991D47FCF}"/>
              </a:ext>
            </a:extLst>
          </p:cNvPr>
          <p:cNvSpPr/>
          <p:nvPr/>
        </p:nvSpPr>
        <p:spPr>
          <a:xfrm>
            <a:off x="4572404" y="9150000"/>
            <a:ext cx="2285596" cy="756000"/>
          </a:xfrm>
          <a:prstGeom prst="rect">
            <a:avLst/>
          </a:prstGeom>
          <a:solidFill>
            <a:schemeClr val="bg1">
              <a:lumMod val="95000"/>
            </a:schemeClr>
          </a:solidFill>
          <a:ln>
            <a:noFill/>
          </a:ln>
          <a:effectLst>
            <a:outerShdw blurRad="139700" sx="102000" sy="102000" algn="ctr" rotWithShape="0">
              <a:prstClr val="black">
                <a:alpha val="17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pic>
        <p:nvPicPr>
          <p:cNvPr id="23" name="Graphic 9">
            <a:extLst>
              <a:ext uri="{FF2B5EF4-FFF2-40B4-BE49-F238E27FC236}">
                <a16:creationId xmlns="" xmlns:a16="http://schemas.microsoft.com/office/drawing/2014/main" id="{CFCB3FF8-7626-4ED3-8724-AECC2A455399}"/>
              </a:ext>
            </a:extLst>
          </p:cNvPr>
          <p:cNvPicPr>
            <a:picLocks noChangeAspect="1"/>
          </p:cNvPicPr>
          <p:nvPr/>
        </p:nvPicPr>
        <p:blipFill>
          <a:blip r:embed="rId2">
            <a:extLst>
              <a:ext uri="{96DAC541-7B7A-43D3-8B79-37D633B846F1}">
                <asvg:svgBlip xmlns="" xmlns:asvg="http://schemas.microsoft.com/office/drawing/2016/SVG/main" r:embed="rId3"/>
              </a:ext>
            </a:extLst>
          </a:blip>
          <a:stretch>
            <a:fillRect/>
          </a:stretch>
        </p:blipFill>
        <p:spPr>
          <a:xfrm>
            <a:off x="309082" y="9264241"/>
            <a:ext cx="1656000" cy="527519"/>
          </a:xfrm>
          <a:prstGeom prst="rect">
            <a:avLst/>
          </a:prstGeom>
        </p:spPr>
      </p:pic>
      <p:grpSp>
        <p:nvGrpSpPr>
          <p:cNvPr id="24" name="Group 23">
            <a:extLst>
              <a:ext uri="{FF2B5EF4-FFF2-40B4-BE49-F238E27FC236}">
                <a16:creationId xmlns="" xmlns:a16="http://schemas.microsoft.com/office/drawing/2014/main" id="{103B3EBA-EE39-4566-AA7A-1717EAD2016B}"/>
              </a:ext>
            </a:extLst>
          </p:cNvPr>
          <p:cNvGrpSpPr/>
          <p:nvPr/>
        </p:nvGrpSpPr>
        <p:grpSpPr>
          <a:xfrm>
            <a:off x="4689140" y="9297484"/>
            <a:ext cx="1927173" cy="547593"/>
            <a:chOff x="4778191" y="9280500"/>
            <a:chExt cx="1927173" cy="547593"/>
          </a:xfrm>
        </p:grpSpPr>
        <p:sp>
          <p:nvSpPr>
            <p:cNvPr id="25" name="TextBox 24">
              <a:extLst>
                <a:ext uri="{FF2B5EF4-FFF2-40B4-BE49-F238E27FC236}">
                  <a16:creationId xmlns="" xmlns:a16="http://schemas.microsoft.com/office/drawing/2014/main" id="{92F64BE0-04D7-49DF-AB59-49685086E86A}"/>
                </a:ext>
              </a:extLst>
            </p:cNvPr>
            <p:cNvSpPr txBox="1"/>
            <p:nvPr/>
          </p:nvSpPr>
          <p:spPr>
            <a:xfrm>
              <a:off x="5048407" y="9280500"/>
              <a:ext cx="1656957" cy="153888"/>
            </a:xfrm>
            <a:prstGeom prst="rect">
              <a:avLst/>
            </a:prstGeom>
            <a:noFill/>
          </p:spPr>
          <p:txBody>
            <a:bodyPr wrap="square" lIns="0" tIns="0" rIns="0" bIns="0" rtlCol="0" anchor="ctr" anchorCtr="0">
              <a:spAutoFit/>
            </a:bodyPr>
            <a:lstStyle/>
            <a:p>
              <a:pPr algn="r" defTabSz="1760969">
                <a:defRPr/>
              </a:pPr>
              <a:r>
                <a:rPr lang="ru-RU" sz="1000" dirty="0">
                  <a:solidFill>
                    <a:schemeClr val="tx1">
                      <a:lumMod val="50000"/>
                    </a:schemeClr>
                  </a:solidFill>
                  <a:latin typeface="Roboto Condensed" panose="02000000000000000000" pitchFamily="2" charset="0"/>
                  <a:ea typeface="Roboto Condensed" panose="02000000000000000000" pitchFamily="2" charset="0"/>
                </a:rPr>
                <a:t>ТЕЛЕФОН «ГОРЯЧЕЙ ЛИНИИ» </a:t>
              </a:r>
            </a:p>
          </p:txBody>
        </p:sp>
        <p:sp>
          <p:nvSpPr>
            <p:cNvPr id="26" name="TextBox 25">
              <a:extLst>
                <a:ext uri="{FF2B5EF4-FFF2-40B4-BE49-F238E27FC236}">
                  <a16:creationId xmlns="" xmlns:a16="http://schemas.microsoft.com/office/drawing/2014/main" id="{2C7FFC21-E08E-4439-9EAE-8750A8EBE5DE}"/>
                </a:ext>
              </a:extLst>
            </p:cNvPr>
            <p:cNvSpPr txBox="1"/>
            <p:nvPr/>
          </p:nvSpPr>
          <p:spPr>
            <a:xfrm>
              <a:off x="4778191" y="9581872"/>
              <a:ext cx="1927173" cy="246221"/>
            </a:xfrm>
            <a:prstGeom prst="rect">
              <a:avLst/>
            </a:prstGeom>
            <a:noFill/>
          </p:spPr>
          <p:txBody>
            <a:bodyPr wrap="square" lIns="0" tIns="0" rIns="0" bIns="0" rtlCol="0" anchor="ctr" anchorCtr="0">
              <a:spAutoFit/>
            </a:bodyPr>
            <a:lstStyle/>
            <a:p>
              <a:pPr algn="r" defTabSz="1760969">
                <a:defRPr/>
              </a:pPr>
              <a:r>
                <a:rPr lang="ru-RU" sz="1600" b="1" dirty="0">
                  <a:solidFill>
                    <a:schemeClr val="tx1">
                      <a:lumMod val="50000"/>
                    </a:schemeClr>
                  </a:solidFill>
                  <a:latin typeface="Roboto Condensed" panose="02000000000000000000" pitchFamily="2" charset="0"/>
                  <a:ea typeface="Roboto Condensed" panose="02000000000000000000" pitchFamily="2" charset="0"/>
                </a:rPr>
                <a:t>8 (800) 222-22-22</a:t>
              </a:r>
            </a:p>
          </p:txBody>
        </p:sp>
      </p:grpSp>
      <p:sp>
        <p:nvSpPr>
          <p:cNvPr id="27" name="Rectangle 26">
            <a:extLst>
              <a:ext uri="{FF2B5EF4-FFF2-40B4-BE49-F238E27FC236}">
                <a16:creationId xmlns="" xmlns:a16="http://schemas.microsoft.com/office/drawing/2014/main" id="{2DBC9F22-4688-4CF5-A2F0-F2C3BDAE2E81}"/>
              </a:ext>
            </a:extLst>
          </p:cNvPr>
          <p:cNvSpPr/>
          <p:nvPr/>
        </p:nvSpPr>
        <p:spPr>
          <a:xfrm>
            <a:off x="2286201" y="9150000"/>
            <a:ext cx="2285596" cy="756000"/>
          </a:xfrm>
          <a:prstGeom prst="rect">
            <a:avLst/>
          </a:prstGeom>
          <a:solidFill>
            <a:schemeClr val="bg1"/>
          </a:solidFill>
          <a:ln>
            <a:noFill/>
          </a:ln>
          <a:effectLst>
            <a:outerShdw blurRad="139700" sx="102000" sy="102000" algn="ctr" rotWithShape="0">
              <a:prstClr val="black">
                <a:alpha val="17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28" name="TextBox 27">
            <a:extLst>
              <a:ext uri="{FF2B5EF4-FFF2-40B4-BE49-F238E27FC236}">
                <a16:creationId xmlns="" xmlns:a16="http://schemas.microsoft.com/office/drawing/2014/main" id="{B3CE465C-DD15-441D-A546-4C4A9FAFEF5A}"/>
              </a:ext>
            </a:extLst>
          </p:cNvPr>
          <p:cNvSpPr txBox="1"/>
          <p:nvPr/>
        </p:nvSpPr>
        <p:spPr>
          <a:xfrm>
            <a:off x="2600522" y="9451056"/>
            <a:ext cx="1656957" cy="153888"/>
          </a:xfrm>
          <a:prstGeom prst="rect">
            <a:avLst/>
          </a:prstGeom>
          <a:noFill/>
        </p:spPr>
        <p:txBody>
          <a:bodyPr wrap="square" lIns="0" tIns="0" rIns="0" bIns="0" rtlCol="0" anchor="ctr" anchorCtr="0">
            <a:spAutoFit/>
          </a:bodyPr>
          <a:lstStyle/>
          <a:p>
            <a:pPr algn="ctr" defTabSz="1760969">
              <a:defRPr/>
            </a:pPr>
            <a:r>
              <a:rPr lang="en-US" sz="1000" b="1" dirty="0">
                <a:solidFill>
                  <a:schemeClr val="tx1">
                    <a:lumMod val="50000"/>
                  </a:schemeClr>
                </a:solidFill>
                <a:latin typeface="Roboto Condensed" panose="02000000000000000000" pitchFamily="2" charset="0"/>
                <a:ea typeface="Roboto Condensed" panose="02000000000000000000" pitchFamily="2" charset="0"/>
              </a:rPr>
              <a:t>WWW.NALOG.GOV.RU</a:t>
            </a:r>
            <a:endParaRPr lang="ru-RU" sz="1000" b="1" dirty="0">
              <a:solidFill>
                <a:schemeClr val="tx1">
                  <a:lumMod val="50000"/>
                </a:schemeClr>
              </a:solidFill>
              <a:latin typeface="Roboto Condensed" panose="02000000000000000000" pitchFamily="2" charset="0"/>
              <a:ea typeface="Roboto Condensed" panose="02000000000000000000" pitchFamily="2" charset="0"/>
            </a:endParaRPr>
          </a:p>
        </p:txBody>
      </p:sp>
      <p:graphicFrame>
        <p:nvGraphicFramePr>
          <p:cNvPr id="4" name="Таблица 3"/>
          <p:cNvGraphicFramePr>
            <a:graphicFrameLocks noGrp="1"/>
          </p:cNvGraphicFramePr>
          <p:nvPr>
            <p:extLst>
              <p:ext uri="{D42A27DB-BD31-4B8C-83A1-F6EECF244321}">
                <p14:modId xmlns:p14="http://schemas.microsoft.com/office/powerpoint/2010/main" val="1215480473"/>
              </p:ext>
            </p:extLst>
          </p:nvPr>
        </p:nvGraphicFramePr>
        <p:xfrm>
          <a:off x="476672" y="3421024"/>
          <a:ext cx="5934801" cy="5640532"/>
        </p:xfrm>
        <a:graphic>
          <a:graphicData uri="http://schemas.openxmlformats.org/drawingml/2006/table">
            <a:tbl>
              <a:tblPr bandRow="1">
                <a:tableStyleId>{8EC20E35-A176-4012-BC5E-935CFFF8708E}</a:tableStyleId>
              </a:tblPr>
              <a:tblGrid>
                <a:gridCol w="604963"/>
                <a:gridCol w="5329838"/>
              </a:tblGrid>
              <a:tr h="0">
                <a:tc>
                  <a:txBody>
                    <a:bodyPr/>
                    <a:lstStyle/>
                    <a:p>
                      <a:pPr>
                        <a:spcAft>
                          <a:spcPts val="0"/>
                        </a:spcAft>
                      </a:pPr>
                      <a:r>
                        <a:rPr lang="ru-RU" sz="1400" b="1" kern="1200" dirty="0">
                          <a:solidFill>
                            <a:schemeClr val="tx1">
                              <a:lumMod val="50000"/>
                            </a:schemeClr>
                          </a:solidFill>
                          <a:latin typeface="Roboto" panose="02000000000000000000" pitchFamily="2" charset="0"/>
                          <a:ea typeface="Roboto" panose="02000000000000000000" pitchFamily="2" charset="0"/>
                          <a:cs typeface="Roboto" panose="02000000000000000000" pitchFamily="2" charset="0"/>
                        </a:rPr>
                        <a:t>№ п/п</a:t>
                      </a:r>
                    </a:p>
                  </a:txBody>
                  <a:tcPr marL="68580" marR="68580" marT="0" marB="0">
                    <a:lnL>
                      <a:noFill/>
                    </a:lnL>
                    <a:lnR>
                      <a:noFill/>
                    </a:lnR>
                    <a:lnT w="25400" cmpd="sng">
                      <a:noFill/>
                    </a:lnT>
                    <a:lnB>
                      <a:noFill/>
                    </a:lnB>
                    <a:lnTlToBr w="12700" cmpd="sng">
                      <a:noFill/>
                      <a:prstDash val="solid"/>
                    </a:lnTlToBr>
                    <a:lnBlToTr w="12700" cmpd="sng">
                      <a:noFill/>
                      <a:prstDash val="solid"/>
                    </a:lnBlToTr>
                    <a:solidFill>
                      <a:schemeClr val="bg1">
                        <a:lumMod val="85000"/>
                      </a:schemeClr>
                    </a:solidFill>
                  </a:tcPr>
                </a:tc>
                <a:tc>
                  <a:txBody>
                    <a:bodyPr/>
                    <a:lstStyle/>
                    <a:p>
                      <a:pPr algn="ctr">
                        <a:spcAft>
                          <a:spcPts val="0"/>
                        </a:spcAft>
                      </a:pPr>
                      <a:r>
                        <a:rPr lang="ru-RU" sz="1400" b="1" kern="1200" dirty="0">
                          <a:solidFill>
                            <a:schemeClr val="tx1">
                              <a:lumMod val="50000"/>
                            </a:schemeClr>
                          </a:solidFill>
                          <a:latin typeface="Roboto" panose="02000000000000000000" pitchFamily="2" charset="0"/>
                          <a:ea typeface="Roboto" panose="02000000000000000000" pitchFamily="2" charset="0"/>
                          <a:cs typeface="Roboto" panose="02000000000000000000" pitchFamily="2" charset="0"/>
                        </a:rPr>
                        <a:t>Наименование государственной услуги</a:t>
                      </a:r>
                    </a:p>
                    <a:p>
                      <a:pPr>
                        <a:spcAft>
                          <a:spcPts val="0"/>
                        </a:spcAft>
                      </a:pPr>
                      <a:r>
                        <a:rPr lang="ru-RU" sz="1400" b="1" kern="1200" dirty="0">
                          <a:solidFill>
                            <a:schemeClr val="tx1">
                              <a:lumMod val="50000"/>
                            </a:schemeClr>
                          </a:solidFill>
                          <a:latin typeface="Roboto" panose="02000000000000000000" pitchFamily="2" charset="0"/>
                          <a:ea typeface="Roboto" panose="02000000000000000000" pitchFamily="2" charset="0"/>
                          <a:cs typeface="Roboto" panose="02000000000000000000" pitchFamily="2" charset="0"/>
                        </a:rPr>
                        <a:t> </a:t>
                      </a:r>
                    </a:p>
                  </a:txBody>
                  <a:tcPr marL="68580" marR="68580" marT="0" marB="0">
                    <a:lnL>
                      <a:noFill/>
                    </a:lnL>
                    <a:lnR>
                      <a:noFill/>
                    </a:lnR>
                    <a:lnT w="25400" cmpd="sng">
                      <a:noFill/>
                    </a:lnT>
                    <a:lnB>
                      <a:noFill/>
                    </a:lnB>
                    <a:lnTlToBr w="12700" cmpd="sng">
                      <a:noFill/>
                      <a:prstDash val="solid"/>
                    </a:lnTlToBr>
                    <a:lnBlToTr w="12700" cmpd="sng">
                      <a:noFill/>
                      <a:prstDash val="solid"/>
                    </a:lnBlToTr>
                    <a:solidFill>
                      <a:schemeClr val="bg1">
                        <a:lumMod val="85000"/>
                      </a:schemeClr>
                    </a:solidFill>
                  </a:tcPr>
                </a:tc>
              </a:tr>
              <a:tr h="444632">
                <a:tc>
                  <a:txBody>
                    <a:bodyPr/>
                    <a:lstStyle/>
                    <a:p>
                      <a:pPr algn="just">
                        <a:spcAft>
                          <a:spcPts val="0"/>
                        </a:spcAft>
                      </a:pPr>
                      <a:r>
                        <a:rPr lang="ru-RU" sz="1200" kern="1200" dirty="0">
                          <a:solidFill>
                            <a:schemeClr val="tx1">
                              <a:lumMod val="50000"/>
                            </a:schemeClr>
                          </a:solidFill>
                          <a:latin typeface="Roboto" panose="02000000000000000000" pitchFamily="2" charset="0"/>
                          <a:ea typeface="Roboto" panose="02000000000000000000" pitchFamily="2" charset="0"/>
                          <a:cs typeface="Roboto" panose="02000000000000000000" pitchFamily="2" charset="0"/>
                        </a:rPr>
                        <a:t>1</a:t>
                      </a:r>
                    </a:p>
                  </a:txBody>
                  <a:tcPr marL="68580" marR="68580" marT="0" marB="0">
                    <a:lnL>
                      <a:noFill/>
                    </a:lnL>
                    <a:lnR>
                      <a:noFill/>
                    </a:lnR>
                    <a:lnT w="25400" cmpd="sng">
                      <a:noFill/>
                    </a:lnT>
                    <a:lnB>
                      <a:noFill/>
                    </a:lnB>
                    <a:lnTlToBr w="12700" cmpd="sng">
                      <a:noFill/>
                      <a:prstDash val="solid"/>
                    </a:lnTlToBr>
                    <a:lnBlToTr w="12700" cmpd="sng">
                      <a:noFill/>
                      <a:prstDash val="solid"/>
                    </a:lnBlToTr>
                    <a:solidFill>
                      <a:schemeClr val="bg1">
                        <a:lumMod val="85000"/>
                      </a:schemeClr>
                    </a:solidFill>
                  </a:tcPr>
                </a:tc>
                <a:tc>
                  <a:txBody>
                    <a:bodyPr/>
                    <a:lstStyle/>
                    <a:p>
                      <a:pPr algn="just">
                        <a:spcAft>
                          <a:spcPts val="0"/>
                        </a:spcAft>
                      </a:pPr>
                      <a:r>
                        <a:rPr lang="ru-RU" sz="1200" kern="1200" dirty="0">
                          <a:solidFill>
                            <a:schemeClr val="tx1">
                              <a:lumMod val="50000"/>
                            </a:schemeClr>
                          </a:solidFill>
                          <a:latin typeface="Roboto" panose="02000000000000000000" pitchFamily="2" charset="0"/>
                          <a:ea typeface="Roboto" panose="02000000000000000000" pitchFamily="2" charset="0"/>
                          <a:cs typeface="Roboto" panose="02000000000000000000" pitchFamily="2" charset="0"/>
                        </a:rPr>
                        <a:t>Государственная регистрация юридических лиц, физических лиц в качестве индивидуальных предпринимателей и крестьянских (фермерских) хозяйств</a:t>
                      </a:r>
                    </a:p>
                  </a:txBody>
                  <a:tcPr marL="68580" marR="68580" marT="0" marB="0">
                    <a:lnL>
                      <a:noFill/>
                    </a:lnL>
                    <a:lnR>
                      <a:noFill/>
                    </a:lnR>
                    <a:lnT w="25400" cmpd="sng">
                      <a:noFill/>
                    </a:lnT>
                    <a:lnB>
                      <a:noFill/>
                    </a:lnB>
                    <a:lnTlToBr w="12700" cmpd="sng">
                      <a:noFill/>
                      <a:prstDash val="solid"/>
                    </a:lnTlToBr>
                    <a:lnBlToTr w="12700" cmpd="sng">
                      <a:noFill/>
                      <a:prstDash val="solid"/>
                    </a:lnBlToTr>
                    <a:solidFill>
                      <a:schemeClr val="bg1">
                        <a:lumMod val="85000"/>
                      </a:schemeClr>
                    </a:solidFill>
                  </a:tcPr>
                </a:tc>
              </a:tr>
              <a:tr h="444632">
                <a:tc>
                  <a:txBody>
                    <a:bodyPr/>
                    <a:lstStyle/>
                    <a:p>
                      <a:pPr algn="just">
                        <a:spcAft>
                          <a:spcPts val="0"/>
                        </a:spcAft>
                      </a:pPr>
                      <a:r>
                        <a:rPr lang="ru-RU" sz="1200" kern="1200">
                          <a:solidFill>
                            <a:schemeClr val="tx1">
                              <a:lumMod val="50000"/>
                            </a:schemeClr>
                          </a:solidFill>
                          <a:latin typeface="Roboto" panose="02000000000000000000" pitchFamily="2" charset="0"/>
                          <a:ea typeface="Roboto" panose="02000000000000000000" pitchFamily="2" charset="0"/>
                          <a:cs typeface="Roboto" panose="02000000000000000000" pitchFamily="2" charset="0"/>
                        </a:rPr>
                        <a:t>2</a:t>
                      </a:r>
                    </a:p>
                  </a:txBody>
                  <a:tcPr marL="68580" marR="68580" marT="0" marB="0">
                    <a:lnL>
                      <a:noFill/>
                    </a:lnL>
                    <a:lnR>
                      <a:noFill/>
                    </a:lnR>
                    <a:lnT w="25400" cmpd="sng">
                      <a:noFill/>
                    </a:lnT>
                    <a:lnB>
                      <a:noFill/>
                    </a:lnB>
                    <a:lnTlToBr w="12700" cmpd="sng">
                      <a:noFill/>
                      <a:prstDash val="solid"/>
                    </a:lnTlToBr>
                    <a:lnBlToTr w="12700" cmpd="sng">
                      <a:noFill/>
                      <a:prstDash val="solid"/>
                    </a:lnBlToTr>
                    <a:solidFill>
                      <a:schemeClr val="bg1">
                        <a:lumMod val="85000"/>
                      </a:schemeClr>
                    </a:solidFill>
                  </a:tcPr>
                </a:tc>
                <a:tc>
                  <a:txBody>
                    <a:bodyPr/>
                    <a:lstStyle/>
                    <a:p>
                      <a:pPr algn="just">
                        <a:spcAft>
                          <a:spcPts val="0"/>
                        </a:spcAft>
                      </a:pPr>
                      <a:r>
                        <a:rPr lang="ru-RU" sz="1200" kern="1200" dirty="0">
                          <a:solidFill>
                            <a:schemeClr val="tx1">
                              <a:lumMod val="50000"/>
                            </a:schemeClr>
                          </a:solidFill>
                          <a:latin typeface="Roboto" panose="02000000000000000000" pitchFamily="2" charset="0"/>
                          <a:ea typeface="Roboto" panose="02000000000000000000" pitchFamily="2" charset="0"/>
                          <a:cs typeface="Roboto" panose="02000000000000000000" pitchFamily="2" charset="0"/>
                        </a:rPr>
                        <a:t>Предоставление заинтересованным лицам сведений, содержащихся в реестре дисквалифицированных лиц</a:t>
                      </a:r>
                    </a:p>
                  </a:txBody>
                  <a:tcPr marL="68580" marR="68580" marT="0" marB="0">
                    <a:lnL>
                      <a:noFill/>
                    </a:lnL>
                    <a:lnR>
                      <a:noFill/>
                    </a:lnR>
                    <a:lnT w="25400" cmpd="sng">
                      <a:noFill/>
                    </a:lnT>
                    <a:lnB>
                      <a:noFill/>
                    </a:lnB>
                    <a:lnTlToBr w="12700" cmpd="sng">
                      <a:noFill/>
                      <a:prstDash val="solid"/>
                    </a:lnTlToBr>
                    <a:lnBlToTr w="12700" cmpd="sng">
                      <a:noFill/>
                      <a:prstDash val="solid"/>
                    </a:lnBlToTr>
                    <a:solidFill>
                      <a:schemeClr val="bg1">
                        <a:lumMod val="85000"/>
                      </a:schemeClr>
                    </a:solidFill>
                  </a:tcPr>
                </a:tc>
              </a:tr>
              <a:tr h="666948">
                <a:tc>
                  <a:txBody>
                    <a:bodyPr/>
                    <a:lstStyle/>
                    <a:p>
                      <a:pPr algn="just">
                        <a:spcAft>
                          <a:spcPts val="0"/>
                        </a:spcAft>
                      </a:pPr>
                      <a:r>
                        <a:rPr lang="ru-RU" sz="1200" kern="1200" dirty="0">
                          <a:solidFill>
                            <a:schemeClr val="tx1">
                              <a:lumMod val="50000"/>
                            </a:schemeClr>
                          </a:solidFill>
                          <a:latin typeface="Roboto" panose="02000000000000000000" pitchFamily="2" charset="0"/>
                          <a:ea typeface="Roboto" panose="02000000000000000000" pitchFamily="2" charset="0"/>
                          <a:cs typeface="Roboto" panose="02000000000000000000" pitchFamily="2" charset="0"/>
                        </a:rPr>
                        <a:t>3</a:t>
                      </a:r>
                    </a:p>
                  </a:txBody>
                  <a:tcPr marL="68580" marR="68580" marT="0" marB="0">
                    <a:lnL>
                      <a:noFill/>
                    </a:lnL>
                    <a:lnR>
                      <a:noFill/>
                    </a:lnR>
                    <a:lnT>
                      <a:noFill/>
                    </a:lnT>
                    <a:lnB>
                      <a:noFill/>
                    </a:lnB>
                    <a:lnTlToBr w="12700" cmpd="sng">
                      <a:noFill/>
                      <a:prstDash val="solid"/>
                    </a:lnTlToBr>
                    <a:lnBlToTr w="12700" cmpd="sng">
                      <a:noFill/>
                      <a:prstDash val="solid"/>
                    </a:lnBlToTr>
                  </a:tcPr>
                </a:tc>
                <a:tc>
                  <a:txBody>
                    <a:bodyPr/>
                    <a:lstStyle/>
                    <a:p>
                      <a:pPr algn="just">
                        <a:spcAft>
                          <a:spcPts val="0"/>
                        </a:spcAft>
                      </a:pPr>
                      <a:r>
                        <a:rPr lang="ru-RU" sz="1200" kern="1200" dirty="0">
                          <a:solidFill>
                            <a:schemeClr val="tx1">
                              <a:lumMod val="50000"/>
                            </a:schemeClr>
                          </a:solidFill>
                          <a:latin typeface="Roboto" panose="02000000000000000000" pitchFamily="2" charset="0"/>
                          <a:ea typeface="Roboto" panose="02000000000000000000" pitchFamily="2" charset="0"/>
                          <a:cs typeface="Roboto" panose="02000000000000000000" pitchFamily="2" charset="0"/>
                        </a:rPr>
                        <a:t>Предоставление выписки из Единого государственного реестра налогоплательщиков (в части предоставления по запросам физических и юридических лиц выписок из указанного реестра, за исключением сведений, содержащих налоговую тайну)</a:t>
                      </a:r>
                    </a:p>
                  </a:txBody>
                  <a:tcPr marL="68580" marR="68580" marT="0" marB="0">
                    <a:lnL>
                      <a:noFill/>
                    </a:lnL>
                    <a:lnR>
                      <a:noFill/>
                    </a:lnR>
                    <a:lnT>
                      <a:noFill/>
                    </a:lnT>
                    <a:lnB>
                      <a:noFill/>
                    </a:lnB>
                    <a:lnTlToBr w="12700" cmpd="sng">
                      <a:noFill/>
                      <a:prstDash val="solid"/>
                    </a:lnTlToBr>
                    <a:lnBlToTr w="12700" cmpd="sng">
                      <a:noFill/>
                      <a:prstDash val="solid"/>
                    </a:lnBlToTr>
                  </a:tcPr>
                </a:tc>
              </a:tr>
              <a:tr h="1111580">
                <a:tc>
                  <a:txBody>
                    <a:bodyPr/>
                    <a:lstStyle/>
                    <a:p>
                      <a:pPr algn="just">
                        <a:spcAft>
                          <a:spcPts val="0"/>
                        </a:spcAft>
                      </a:pPr>
                      <a:r>
                        <a:rPr lang="ru-RU" sz="1200" kern="1200">
                          <a:solidFill>
                            <a:schemeClr val="tx1">
                              <a:lumMod val="50000"/>
                            </a:schemeClr>
                          </a:solidFill>
                          <a:latin typeface="Roboto" panose="02000000000000000000" pitchFamily="2" charset="0"/>
                          <a:ea typeface="Roboto" panose="02000000000000000000" pitchFamily="2" charset="0"/>
                          <a:cs typeface="Roboto" panose="02000000000000000000" pitchFamily="2" charset="0"/>
                        </a:rPr>
                        <a:t>4</a:t>
                      </a:r>
                    </a:p>
                  </a:txBody>
                  <a:tcPr marL="68580" marR="68580" marT="0" marB="0">
                    <a:lnL>
                      <a:noFill/>
                    </a:lnL>
                    <a:lnR>
                      <a:noFill/>
                    </a:lnR>
                    <a:lnT>
                      <a:noFill/>
                    </a:lnT>
                    <a:lnB>
                      <a:noFill/>
                    </a:lnB>
                    <a:lnTlToBr w="12700" cmpd="sng">
                      <a:noFill/>
                      <a:prstDash val="solid"/>
                    </a:lnTlToBr>
                    <a:lnBlToTr w="12700" cmpd="sng">
                      <a:noFill/>
                      <a:prstDash val="solid"/>
                    </a:lnBlToTr>
                  </a:tcPr>
                </a:tc>
                <a:tc>
                  <a:txBody>
                    <a:bodyPr/>
                    <a:lstStyle/>
                    <a:p>
                      <a:pPr algn="just">
                        <a:spcAft>
                          <a:spcPts val="0"/>
                        </a:spcAft>
                      </a:pPr>
                      <a:r>
                        <a:rPr lang="ru-RU" sz="1200" kern="1200" dirty="0">
                          <a:solidFill>
                            <a:schemeClr val="tx1">
                              <a:lumMod val="50000"/>
                            </a:schemeClr>
                          </a:solidFill>
                          <a:latin typeface="Roboto" panose="02000000000000000000" pitchFamily="2" charset="0"/>
                          <a:ea typeface="Roboto" panose="02000000000000000000" pitchFamily="2" charset="0"/>
                          <a:cs typeface="Roboto" panose="02000000000000000000" pitchFamily="2" charset="0"/>
                        </a:rPr>
                        <a:t>Предоставление сведений и документов, содержащихся в Едином государственном реестре юридических лиц и Едином государственном реестре индивидуальных предпринимателей (в части предоставления по запросам физических и юридических лиц выписок из указанных реестров, за исключением выписок, содержащих сведения ограниченного доступа)</a:t>
                      </a:r>
                    </a:p>
                  </a:txBody>
                  <a:tcPr marL="68580" marR="68580" marT="0" marB="0">
                    <a:lnL>
                      <a:noFill/>
                    </a:lnL>
                    <a:lnR>
                      <a:noFill/>
                    </a:lnR>
                    <a:lnT>
                      <a:noFill/>
                    </a:lnT>
                    <a:lnB>
                      <a:noFill/>
                    </a:lnB>
                    <a:lnTlToBr w="12700" cmpd="sng">
                      <a:noFill/>
                      <a:prstDash val="solid"/>
                    </a:lnTlToBr>
                    <a:lnBlToTr w="12700" cmpd="sng">
                      <a:noFill/>
                      <a:prstDash val="solid"/>
                    </a:lnBlToTr>
                  </a:tcPr>
                </a:tc>
              </a:tr>
              <a:tr h="2223160">
                <a:tc>
                  <a:txBody>
                    <a:bodyPr/>
                    <a:lstStyle/>
                    <a:p>
                      <a:pPr algn="just">
                        <a:spcAft>
                          <a:spcPts val="0"/>
                        </a:spcAft>
                      </a:pPr>
                      <a:r>
                        <a:rPr lang="ru-RU" sz="1200" kern="1200" dirty="0">
                          <a:solidFill>
                            <a:schemeClr val="tx1">
                              <a:lumMod val="50000"/>
                            </a:schemeClr>
                          </a:solidFill>
                          <a:latin typeface="Roboto" panose="02000000000000000000" pitchFamily="2" charset="0"/>
                          <a:ea typeface="Roboto" panose="02000000000000000000" pitchFamily="2" charset="0"/>
                          <a:cs typeface="Roboto" panose="02000000000000000000" pitchFamily="2" charset="0"/>
                        </a:rPr>
                        <a:t>5</a:t>
                      </a:r>
                    </a:p>
                  </a:txBody>
                  <a:tcPr marL="68580" marR="68580" marT="0" marB="0">
                    <a:lnL>
                      <a:noFill/>
                    </a:lnL>
                    <a:lnR>
                      <a:noFill/>
                    </a:lnR>
                    <a:lnT>
                      <a:noFill/>
                    </a:lnT>
                    <a:lnB w="25400" cmpd="sng">
                      <a:noFill/>
                    </a:lnB>
                    <a:lnTlToBr w="12700" cmpd="sng">
                      <a:noFill/>
                      <a:prstDash val="solid"/>
                    </a:lnTlToBr>
                    <a:lnBlToTr w="12700" cmpd="sng">
                      <a:noFill/>
                      <a:prstDash val="solid"/>
                    </a:lnBlToTr>
                  </a:tcPr>
                </a:tc>
                <a:tc>
                  <a:txBody>
                    <a:bodyPr/>
                    <a:lstStyle/>
                    <a:p>
                      <a:pPr algn="just">
                        <a:spcAft>
                          <a:spcPts val="0"/>
                        </a:spcAft>
                      </a:pPr>
                      <a:r>
                        <a:rPr lang="ru-RU" sz="1200" kern="1200" dirty="0">
                          <a:solidFill>
                            <a:schemeClr val="tx1">
                              <a:lumMod val="50000"/>
                            </a:schemeClr>
                          </a:solidFill>
                          <a:latin typeface="Roboto" panose="02000000000000000000" pitchFamily="2" charset="0"/>
                          <a:ea typeface="Roboto" panose="02000000000000000000" pitchFamily="2" charset="0"/>
                          <a:cs typeface="Roboto" panose="02000000000000000000" pitchFamily="2" charset="0"/>
                        </a:rPr>
                        <a:t>Бесплатное информирование (в том числе в письменной форме) налогоплательщиков, плательщиков сборов, плательщиков страховых взносов и налоговых агентов о действующих налогах и сборах, страховых взносах, законодательстве Российской Федерации о налогах и сборах и принятых в соответствии с ним нормативных правовых актах, порядке исчисления и уплаты налогов и сборов, страховых взносов, правах и обязанностях налогоплательщиков, плательщиков сборов, плательщиков страховых взносов и налоговых агентов, полномочиях налоговых органов и их должностных лиц (в части приема запроса и выдачи справки об исполнении налогоплательщиком (плательщиком сборов, плательщиком страховых взносов, налоговым агентом) обязанности по уплате налогов, сборов, страховых взносов, пеней, штрафов, процентов)</a:t>
                      </a:r>
                    </a:p>
                  </a:txBody>
                  <a:tcPr marL="68580" marR="68580" marT="0" marB="0">
                    <a:lnL>
                      <a:noFill/>
                    </a:lnL>
                    <a:lnR>
                      <a:noFill/>
                    </a:lnR>
                    <a:lnT>
                      <a:noFill/>
                    </a:lnT>
                    <a:lnB w="25400" cmpd="sng">
                      <a:noFill/>
                    </a:lnB>
                    <a:lnTlToBr w="12700" cmpd="sng">
                      <a:noFill/>
                      <a:prstDash val="solid"/>
                    </a:lnTlToBr>
                    <a:lnBlToTr w="12700" cmpd="sng">
                      <a:noFill/>
                      <a:prstDash val="solid"/>
                    </a:lnBlToTr>
                  </a:tcPr>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a:extLst>
              <a:ext uri="{FF2B5EF4-FFF2-40B4-BE49-F238E27FC236}">
                <a16:creationId xmlns="" xmlns:a16="http://schemas.microsoft.com/office/drawing/2014/main" id="{065EBED0-61CA-4006-AE0A-06B5AB6D82C3}"/>
              </a:ext>
            </a:extLst>
          </p:cNvPr>
          <p:cNvSpPr/>
          <p:nvPr/>
        </p:nvSpPr>
        <p:spPr>
          <a:xfrm>
            <a:off x="0" y="-1"/>
            <a:ext cx="6858000" cy="1950321"/>
          </a:xfrm>
          <a:prstGeom prst="rect">
            <a:avLst/>
          </a:prstGeom>
          <a:gradFill>
            <a:gsLst>
              <a:gs pos="0">
                <a:schemeClr val="tx2">
                  <a:lumMod val="20000"/>
                  <a:lumOff val="80000"/>
                </a:schemeClr>
              </a:gs>
              <a:gs pos="100000">
                <a:schemeClr val="bg1"/>
              </a:gs>
            </a:gsLst>
            <a:lin ang="5400000" scaled="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21" name="Rectangle 20">
            <a:extLst>
              <a:ext uri="{FF2B5EF4-FFF2-40B4-BE49-F238E27FC236}">
                <a16:creationId xmlns="" xmlns:a16="http://schemas.microsoft.com/office/drawing/2014/main" id="{0AE341E3-1593-4BD6-A686-DE7B977991AA}"/>
              </a:ext>
            </a:extLst>
          </p:cNvPr>
          <p:cNvSpPr/>
          <p:nvPr/>
        </p:nvSpPr>
        <p:spPr>
          <a:xfrm>
            <a:off x="0" y="9150000"/>
            <a:ext cx="2285596" cy="756000"/>
          </a:xfrm>
          <a:prstGeom prst="rect">
            <a:avLst/>
          </a:prstGeom>
          <a:solidFill>
            <a:schemeClr val="bg1">
              <a:lumMod val="95000"/>
            </a:schemeClr>
          </a:solidFill>
          <a:ln>
            <a:noFill/>
          </a:ln>
          <a:effectLst>
            <a:outerShdw blurRad="139700" sx="102000" sy="102000" algn="ctr" rotWithShape="0">
              <a:prstClr val="black">
                <a:alpha val="17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22" name="Rectangle 21">
            <a:extLst>
              <a:ext uri="{FF2B5EF4-FFF2-40B4-BE49-F238E27FC236}">
                <a16:creationId xmlns="" xmlns:a16="http://schemas.microsoft.com/office/drawing/2014/main" id="{0364D201-449D-418A-AB59-271991D47FCF}"/>
              </a:ext>
            </a:extLst>
          </p:cNvPr>
          <p:cNvSpPr/>
          <p:nvPr/>
        </p:nvSpPr>
        <p:spPr>
          <a:xfrm>
            <a:off x="4572404" y="9150000"/>
            <a:ext cx="2285596" cy="756000"/>
          </a:xfrm>
          <a:prstGeom prst="rect">
            <a:avLst/>
          </a:prstGeom>
          <a:solidFill>
            <a:schemeClr val="bg1">
              <a:lumMod val="95000"/>
            </a:schemeClr>
          </a:solidFill>
          <a:ln>
            <a:noFill/>
          </a:ln>
          <a:effectLst>
            <a:outerShdw blurRad="139700" sx="102000" sy="102000" algn="ctr" rotWithShape="0">
              <a:prstClr val="black">
                <a:alpha val="17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pic>
        <p:nvPicPr>
          <p:cNvPr id="23" name="Graphic 9">
            <a:extLst>
              <a:ext uri="{FF2B5EF4-FFF2-40B4-BE49-F238E27FC236}">
                <a16:creationId xmlns="" xmlns:a16="http://schemas.microsoft.com/office/drawing/2014/main" id="{CFCB3FF8-7626-4ED3-8724-AECC2A455399}"/>
              </a:ext>
            </a:extLst>
          </p:cNvPr>
          <p:cNvPicPr>
            <a:picLocks noChangeAspect="1"/>
          </p:cNvPicPr>
          <p:nvPr/>
        </p:nvPicPr>
        <p:blipFill>
          <a:blip r:embed="rId2">
            <a:extLst>
              <a:ext uri="{96DAC541-7B7A-43D3-8B79-37D633B846F1}">
                <asvg:svgBlip xmlns="" xmlns:asvg="http://schemas.microsoft.com/office/drawing/2016/SVG/main" r:embed="rId3"/>
              </a:ext>
            </a:extLst>
          </a:blip>
          <a:stretch>
            <a:fillRect/>
          </a:stretch>
        </p:blipFill>
        <p:spPr>
          <a:xfrm>
            <a:off x="309082" y="9264241"/>
            <a:ext cx="1656000" cy="527519"/>
          </a:xfrm>
          <a:prstGeom prst="rect">
            <a:avLst/>
          </a:prstGeom>
        </p:spPr>
      </p:pic>
      <p:grpSp>
        <p:nvGrpSpPr>
          <p:cNvPr id="24" name="Group 23">
            <a:extLst>
              <a:ext uri="{FF2B5EF4-FFF2-40B4-BE49-F238E27FC236}">
                <a16:creationId xmlns="" xmlns:a16="http://schemas.microsoft.com/office/drawing/2014/main" id="{103B3EBA-EE39-4566-AA7A-1717EAD2016B}"/>
              </a:ext>
            </a:extLst>
          </p:cNvPr>
          <p:cNvGrpSpPr/>
          <p:nvPr/>
        </p:nvGrpSpPr>
        <p:grpSpPr>
          <a:xfrm>
            <a:off x="4689140" y="9297484"/>
            <a:ext cx="1927173" cy="476737"/>
            <a:chOff x="4778191" y="9280500"/>
            <a:chExt cx="1927173" cy="476737"/>
          </a:xfrm>
        </p:grpSpPr>
        <p:sp>
          <p:nvSpPr>
            <p:cNvPr id="25" name="TextBox 24">
              <a:extLst>
                <a:ext uri="{FF2B5EF4-FFF2-40B4-BE49-F238E27FC236}">
                  <a16:creationId xmlns="" xmlns:a16="http://schemas.microsoft.com/office/drawing/2014/main" id="{92F64BE0-04D7-49DF-AB59-49685086E86A}"/>
                </a:ext>
              </a:extLst>
            </p:cNvPr>
            <p:cNvSpPr txBox="1"/>
            <p:nvPr/>
          </p:nvSpPr>
          <p:spPr>
            <a:xfrm>
              <a:off x="5048407" y="9280500"/>
              <a:ext cx="1656957" cy="153888"/>
            </a:xfrm>
            <a:prstGeom prst="rect">
              <a:avLst/>
            </a:prstGeom>
            <a:noFill/>
          </p:spPr>
          <p:txBody>
            <a:bodyPr wrap="square" lIns="0" tIns="0" rIns="0" bIns="0" rtlCol="0" anchor="ctr" anchorCtr="0">
              <a:spAutoFit/>
            </a:bodyPr>
            <a:lstStyle/>
            <a:p>
              <a:pPr algn="r" defTabSz="1760969">
                <a:defRPr/>
              </a:pPr>
              <a:r>
                <a:rPr lang="ru-RU" sz="1000" dirty="0">
                  <a:solidFill>
                    <a:schemeClr val="tx1">
                      <a:lumMod val="50000"/>
                    </a:schemeClr>
                  </a:solidFill>
                  <a:latin typeface="Roboto Condensed" panose="02000000000000000000" pitchFamily="2" charset="0"/>
                  <a:ea typeface="Roboto Condensed" panose="02000000000000000000" pitchFamily="2" charset="0"/>
                </a:rPr>
                <a:t>ТЕЛЕФОН «ГОРЯЧЕЙ ЛИНИИ» </a:t>
              </a:r>
            </a:p>
          </p:txBody>
        </p:sp>
        <p:sp>
          <p:nvSpPr>
            <p:cNvPr id="26" name="TextBox 25">
              <a:extLst>
                <a:ext uri="{FF2B5EF4-FFF2-40B4-BE49-F238E27FC236}">
                  <a16:creationId xmlns="" xmlns:a16="http://schemas.microsoft.com/office/drawing/2014/main" id="{2C7FFC21-E08E-4439-9EAE-8750A8EBE5DE}"/>
                </a:ext>
              </a:extLst>
            </p:cNvPr>
            <p:cNvSpPr txBox="1"/>
            <p:nvPr/>
          </p:nvSpPr>
          <p:spPr>
            <a:xfrm>
              <a:off x="4778191" y="9511016"/>
              <a:ext cx="1927173" cy="246221"/>
            </a:xfrm>
            <a:prstGeom prst="rect">
              <a:avLst/>
            </a:prstGeom>
            <a:noFill/>
          </p:spPr>
          <p:txBody>
            <a:bodyPr wrap="square" lIns="0" tIns="0" rIns="0" bIns="0" rtlCol="0" anchor="ctr" anchorCtr="0">
              <a:spAutoFit/>
            </a:bodyPr>
            <a:lstStyle/>
            <a:p>
              <a:pPr algn="r" defTabSz="1760969">
                <a:defRPr/>
              </a:pPr>
              <a:r>
                <a:rPr lang="ru-RU" sz="1600" b="1" dirty="0">
                  <a:solidFill>
                    <a:schemeClr val="tx1">
                      <a:lumMod val="50000"/>
                    </a:schemeClr>
                  </a:solidFill>
                  <a:latin typeface="Roboto Condensed" panose="02000000000000000000" pitchFamily="2" charset="0"/>
                  <a:ea typeface="Roboto Condensed" panose="02000000000000000000" pitchFamily="2" charset="0"/>
                </a:rPr>
                <a:t>8 (800) 222-22-22</a:t>
              </a:r>
            </a:p>
          </p:txBody>
        </p:sp>
      </p:grpSp>
      <p:sp>
        <p:nvSpPr>
          <p:cNvPr id="27" name="Rectangle 26">
            <a:extLst>
              <a:ext uri="{FF2B5EF4-FFF2-40B4-BE49-F238E27FC236}">
                <a16:creationId xmlns="" xmlns:a16="http://schemas.microsoft.com/office/drawing/2014/main" id="{2DBC9F22-4688-4CF5-A2F0-F2C3BDAE2E81}"/>
              </a:ext>
            </a:extLst>
          </p:cNvPr>
          <p:cNvSpPr/>
          <p:nvPr/>
        </p:nvSpPr>
        <p:spPr>
          <a:xfrm>
            <a:off x="2286201" y="9150000"/>
            <a:ext cx="2285596" cy="756000"/>
          </a:xfrm>
          <a:prstGeom prst="rect">
            <a:avLst/>
          </a:prstGeom>
          <a:solidFill>
            <a:schemeClr val="bg1"/>
          </a:solidFill>
          <a:ln>
            <a:noFill/>
          </a:ln>
          <a:effectLst>
            <a:outerShdw blurRad="139700" sx="102000" sy="102000" algn="ctr" rotWithShape="0">
              <a:prstClr val="black">
                <a:alpha val="17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28" name="TextBox 27">
            <a:extLst>
              <a:ext uri="{FF2B5EF4-FFF2-40B4-BE49-F238E27FC236}">
                <a16:creationId xmlns="" xmlns:a16="http://schemas.microsoft.com/office/drawing/2014/main" id="{B3CE465C-DD15-441D-A546-4C4A9FAFEF5A}"/>
              </a:ext>
            </a:extLst>
          </p:cNvPr>
          <p:cNvSpPr txBox="1"/>
          <p:nvPr/>
        </p:nvSpPr>
        <p:spPr>
          <a:xfrm>
            <a:off x="2600522" y="9451056"/>
            <a:ext cx="1656957" cy="153888"/>
          </a:xfrm>
          <a:prstGeom prst="rect">
            <a:avLst/>
          </a:prstGeom>
          <a:noFill/>
        </p:spPr>
        <p:txBody>
          <a:bodyPr wrap="square" lIns="0" tIns="0" rIns="0" bIns="0" rtlCol="0" anchor="ctr" anchorCtr="0">
            <a:spAutoFit/>
          </a:bodyPr>
          <a:lstStyle/>
          <a:p>
            <a:pPr algn="ctr" defTabSz="1760969">
              <a:defRPr/>
            </a:pPr>
            <a:r>
              <a:rPr lang="en-US" sz="1000" b="1" dirty="0">
                <a:solidFill>
                  <a:schemeClr val="tx1">
                    <a:lumMod val="50000"/>
                  </a:schemeClr>
                </a:solidFill>
                <a:latin typeface="Roboto Condensed" panose="02000000000000000000" pitchFamily="2" charset="0"/>
                <a:ea typeface="Roboto Condensed" panose="02000000000000000000" pitchFamily="2" charset="0"/>
              </a:rPr>
              <a:t>WWW.NALOG.GOV.RU</a:t>
            </a:r>
            <a:endParaRPr lang="ru-RU" sz="1000" b="1" dirty="0">
              <a:solidFill>
                <a:schemeClr val="tx1">
                  <a:lumMod val="50000"/>
                </a:schemeClr>
              </a:solidFill>
              <a:latin typeface="Roboto Condensed" panose="02000000000000000000" pitchFamily="2" charset="0"/>
              <a:ea typeface="Roboto Condensed" panose="02000000000000000000" pitchFamily="2" charset="0"/>
            </a:endParaRPr>
          </a:p>
        </p:txBody>
      </p:sp>
      <p:graphicFrame>
        <p:nvGraphicFramePr>
          <p:cNvPr id="2" name="Таблица 1"/>
          <p:cNvGraphicFramePr>
            <a:graphicFrameLocks noGrp="1"/>
          </p:cNvGraphicFramePr>
          <p:nvPr>
            <p:extLst>
              <p:ext uri="{D42A27DB-BD31-4B8C-83A1-F6EECF244321}">
                <p14:modId xmlns:p14="http://schemas.microsoft.com/office/powerpoint/2010/main" val="297568216"/>
              </p:ext>
            </p:extLst>
          </p:nvPr>
        </p:nvGraphicFramePr>
        <p:xfrm>
          <a:off x="519932" y="488504"/>
          <a:ext cx="5717380" cy="8191752"/>
        </p:xfrm>
        <a:graphic>
          <a:graphicData uri="http://schemas.openxmlformats.org/drawingml/2006/table">
            <a:tbl>
              <a:tblPr bandRow="1">
                <a:tableStyleId>{8EC20E35-A176-4012-BC5E-935CFFF8708E}</a:tableStyleId>
              </a:tblPr>
              <a:tblGrid>
                <a:gridCol w="388788"/>
                <a:gridCol w="5328592"/>
              </a:tblGrid>
              <a:tr h="576064">
                <a:tc>
                  <a:txBody>
                    <a:bodyPr/>
                    <a:lstStyle/>
                    <a:p>
                      <a:pPr algn="just">
                        <a:spcAft>
                          <a:spcPts val="0"/>
                        </a:spcAft>
                      </a:pPr>
                      <a:r>
                        <a:rPr lang="ru-RU" sz="1200" kern="1200" dirty="0" smtClean="0">
                          <a:solidFill>
                            <a:schemeClr val="tx1">
                              <a:lumMod val="50000"/>
                            </a:schemeClr>
                          </a:solidFill>
                          <a:latin typeface="Roboto" panose="02000000000000000000" pitchFamily="2" charset="0"/>
                          <a:ea typeface="Roboto" panose="02000000000000000000" pitchFamily="2" charset="0"/>
                          <a:cs typeface="Roboto" panose="02000000000000000000" pitchFamily="2" charset="0"/>
                        </a:rPr>
                        <a:t>6</a:t>
                      </a:r>
                      <a:endParaRPr lang="ru-RU" sz="1200" kern="1200" dirty="0">
                        <a:solidFill>
                          <a:schemeClr val="tx1">
                            <a:lumMod val="50000"/>
                          </a:schemeClr>
                        </a:solidFill>
                        <a:latin typeface="Roboto" panose="02000000000000000000" pitchFamily="2" charset="0"/>
                        <a:ea typeface="Roboto" panose="02000000000000000000" pitchFamily="2" charset="0"/>
                        <a:cs typeface="Roboto" panose="02000000000000000000" pitchFamily="2" charset="0"/>
                      </a:endParaRPr>
                    </a:p>
                  </a:txBody>
                  <a:tcPr marL="68580" marR="68580" marT="0" marB="0">
                    <a:lnL>
                      <a:noFill/>
                    </a:lnL>
                    <a:lnR>
                      <a:noFill/>
                    </a:lnR>
                    <a:lnT w="25400" cmpd="sng">
                      <a:noFill/>
                    </a:lnT>
                    <a:lnB>
                      <a:noFill/>
                    </a:lnB>
                    <a:lnTlToBr w="12700" cmpd="sng">
                      <a:noFill/>
                      <a:prstDash val="solid"/>
                    </a:lnTlToBr>
                    <a:lnBlToTr w="12700" cmpd="sng">
                      <a:noFill/>
                      <a:prstDash val="solid"/>
                    </a:lnBlToTr>
                    <a:solidFill>
                      <a:schemeClr val="bg1">
                        <a:lumMod val="85000"/>
                      </a:schemeClr>
                    </a:solidFill>
                  </a:tcPr>
                </a:tc>
                <a:tc>
                  <a:txBody>
                    <a:bodyPr/>
                    <a:lstStyle/>
                    <a:p>
                      <a:pPr algn="just">
                        <a:spcAft>
                          <a:spcPts val="0"/>
                        </a:spcAft>
                      </a:pPr>
                      <a:r>
                        <a:rPr lang="ru-RU" sz="1200" kern="1200" dirty="0">
                          <a:solidFill>
                            <a:schemeClr val="tx1">
                              <a:lumMod val="50000"/>
                            </a:schemeClr>
                          </a:solidFill>
                          <a:latin typeface="Roboto" panose="02000000000000000000" pitchFamily="2" charset="0"/>
                          <a:ea typeface="Roboto" panose="02000000000000000000" pitchFamily="2" charset="0"/>
                          <a:cs typeface="Roboto" panose="02000000000000000000" pitchFamily="2" charset="0"/>
                        </a:rPr>
                        <a:t>Государственная регистрация юридических лиц, физических лиц в качестве индивидуальных предпринимателей и крестьянских (фермерских) хозяйств</a:t>
                      </a:r>
                    </a:p>
                  </a:txBody>
                  <a:tcPr marL="68580" marR="68580" marT="0" marB="0">
                    <a:lnL>
                      <a:noFill/>
                    </a:lnL>
                    <a:lnR>
                      <a:noFill/>
                    </a:lnR>
                    <a:lnT w="25400" cmpd="sng">
                      <a:noFill/>
                    </a:lnT>
                    <a:lnB>
                      <a:noFill/>
                    </a:lnB>
                    <a:lnTlToBr w="12700" cmpd="sng">
                      <a:noFill/>
                      <a:prstDash val="solid"/>
                    </a:lnTlToBr>
                    <a:lnBlToTr w="12700" cmpd="sng">
                      <a:noFill/>
                      <a:prstDash val="solid"/>
                    </a:lnBlToTr>
                    <a:solidFill>
                      <a:schemeClr val="bg1">
                        <a:lumMod val="85000"/>
                      </a:schemeClr>
                    </a:solidFill>
                  </a:tcPr>
                </a:tc>
              </a:tr>
              <a:tr h="576064">
                <a:tc>
                  <a:txBody>
                    <a:bodyPr/>
                    <a:lstStyle/>
                    <a:p>
                      <a:pPr algn="just">
                        <a:spcAft>
                          <a:spcPts val="0"/>
                        </a:spcAft>
                      </a:pPr>
                      <a:r>
                        <a:rPr lang="ru-RU" sz="1200" kern="1200" dirty="0">
                          <a:solidFill>
                            <a:schemeClr val="tx1">
                              <a:lumMod val="50000"/>
                            </a:schemeClr>
                          </a:solidFill>
                          <a:latin typeface="Roboto" panose="02000000000000000000" pitchFamily="2" charset="0"/>
                          <a:ea typeface="Roboto" panose="02000000000000000000" pitchFamily="2" charset="0"/>
                          <a:cs typeface="Roboto" panose="02000000000000000000" pitchFamily="2" charset="0"/>
                        </a:rPr>
                        <a:t>7</a:t>
                      </a:r>
                    </a:p>
                  </a:txBody>
                  <a:tcPr marL="68580" marR="68580" marT="0" marB="0">
                    <a:lnL>
                      <a:noFill/>
                    </a:lnL>
                    <a:lnR>
                      <a:noFill/>
                    </a:lnR>
                    <a:lnT>
                      <a:noFill/>
                    </a:lnT>
                    <a:lnB>
                      <a:noFill/>
                    </a:lnB>
                    <a:lnTlToBr w="12700" cmpd="sng">
                      <a:noFill/>
                      <a:prstDash val="solid"/>
                    </a:lnTlToBr>
                    <a:lnBlToTr w="12700" cmpd="sng">
                      <a:noFill/>
                      <a:prstDash val="solid"/>
                    </a:lnBlToTr>
                  </a:tcPr>
                </a:tc>
                <a:tc>
                  <a:txBody>
                    <a:bodyPr/>
                    <a:lstStyle/>
                    <a:p>
                      <a:pPr algn="just">
                        <a:spcAft>
                          <a:spcPts val="0"/>
                        </a:spcAft>
                      </a:pPr>
                      <a:r>
                        <a:rPr lang="ru-RU" sz="1200" kern="1200" dirty="0">
                          <a:solidFill>
                            <a:schemeClr val="tx1">
                              <a:lumMod val="50000"/>
                            </a:schemeClr>
                          </a:solidFill>
                          <a:latin typeface="Roboto" panose="02000000000000000000" pitchFamily="2" charset="0"/>
                          <a:ea typeface="Roboto" panose="02000000000000000000" pitchFamily="2" charset="0"/>
                          <a:cs typeface="Roboto" panose="02000000000000000000" pitchFamily="2" charset="0"/>
                        </a:rPr>
                        <a:t>Прием уведомления о выбранных объектах налогообложения, в отношении которых предоставляется налоговая льгота по налогу на имущество физических лиц</a:t>
                      </a:r>
                    </a:p>
                  </a:txBody>
                  <a:tcPr marL="68580" marR="68580" marT="0" marB="0">
                    <a:lnL>
                      <a:noFill/>
                    </a:lnL>
                    <a:lnR>
                      <a:noFill/>
                    </a:lnR>
                    <a:lnT>
                      <a:noFill/>
                    </a:lnT>
                    <a:lnB>
                      <a:noFill/>
                    </a:lnB>
                    <a:lnTlToBr w="12700" cmpd="sng">
                      <a:noFill/>
                      <a:prstDash val="solid"/>
                    </a:lnTlToBr>
                    <a:lnBlToTr w="12700" cmpd="sng">
                      <a:noFill/>
                      <a:prstDash val="solid"/>
                    </a:lnBlToTr>
                  </a:tcPr>
                </a:tc>
              </a:tr>
              <a:tr h="432048">
                <a:tc>
                  <a:txBody>
                    <a:bodyPr/>
                    <a:lstStyle/>
                    <a:p>
                      <a:pPr algn="just">
                        <a:spcAft>
                          <a:spcPts val="0"/>
                        </a:spcAft>
                      </a:pPr>
                      <a:r>
                        <a:rPr lang="ru-RU" sz="1200" kern="1200" dirty="0">
                          <a:solidFill>
                            <a:schemeClr val="tx1">
                              <a:lumMod val="50000"/>
                            </a:schemeClr>
                          </a:solidFill>
                          <a:latin typeface="Roboto" panose="02000000000000000000" pitchFamily="2" charset="0"/>
                          <a:ea typeface="Roboto" panose="02000000000000000000" pitchFamily="2" charset="0"/>
                          <a:cs typeface="Roboto" panose="02000000000000000000" pitchFamily="2" charset="0"/>
                        </a:rPr>
                        <a:t>8</a:t>
                      </a:r>
                    </a:p>
                  </a:txBody>
                  <a:tcPr marL="68580" marR="68580" marT="0" marB="0">
                    <a:lnL>
                      <a:noFill/>
                    </a:lnL>
                    <a:lnR>
                      <a:noFill/>
                    </a:lnR>
                    <a:lnT>
                      <a:noFill/>
                    </a:lnT>
                    <a:lnB>
                      <a:noFill/>
                    </a:lnB>
                    <a:lnTlToBr w="12700" cmpd="sng">
                      <a:noFill/>
                      <a:prstDash val="solid"/>
                    </a:lnTlToBr>
                    <a:lnBlToTr w="12700" cmpd="sng">
                      <a:noFill/>
                      <a:prstDash val="solid"/>
                    </a:lnBlToTr>
                  </a:tcPr>
                </a:tc>
                <a:tc>
                  <a:txBody>
                    <a:bodyPr/>
                    <a:lstStyle/>
                    <a:p>
                      <a:pPr algn="just">
                        <a:spcAft>
                          <a:spcPts val="0"/>
                        </a:spcAft>
                      </a:pPr>
                      <a:r>
                        <a:rPr lang="ru-RU" sz="1200" kern="1200" dirty="0">
                          <a:solidFill>
                            <a:schemeClr val="tx1">
                              <a:lumMod val="50000"/>
                            </a:schemeClr>
                          </a:solidFill>
                          <a:latin typeface="Roboto" panose="02000000000000000000" pitchFamily="2" charset="0"/>
                          <a:ea typeface="Roboto" panose="02000000000000000000" pitchFamily="2" charset="0"/>
                          <a:cs typeface="Roboto" panose="02000000000000000000" pitchFamily="2" charset="0"/>
                        </a:rPr>
                        <a:t>Приём уведомления о выбранном земельном участке, в отношении которого применяется налоговый вычет по земельному налогу</a:t>
                      </a:r>
                    </a:p>
                  </a:txBody>
                  <a:tcPr marL="68580" marR="68580" marT="0" marB="0">
                    <a:lnL>
                      <a:noFill/>
                    </a:lnL>
                    <a:lnR>
                      <a:noFill/>
                    </a:lnR>
                    <a:lnT>
                      <a:noFill/>
                    </a:lnT>
                    <a:lnB>
                      <a:noFill/>
                    </a:lnB>
                    <a:lnTlToBr w="12700" cmpd="sng">
                      <a:noFill/>
                      <a:prstDash val="solid"/>
                    </a:lnTlToBr>
                    <a:lnBlToTr w="12700" cmpd="sng">
                      <a:noFill/>
                      <a:prstDash val="solid"/>
                    </a:lnBlToTr>
                  </a:tcPr>
                </a:tc>
              </a:tr>
              <a:tr h="276592">
                <a:tc>
                  <a:txBody>
                    <a:bodyPr/>
                    <a:lstStyle/>
                    <a:p>
                      <a:pPr algn="just">
                        <a:spcAft>
                          <a:spcPts val="0"/>
                        </a:spcAft>
                      </a:pPr>
                      <a:r>
                        <a:rPr lang="ru-RU" sz="1200" kern="1200">
                          <a:solidFill>
                            <a:schemeClr val="tx1">
                              <a:lumMod val="50000"/>
                            </a:schemeClr>
                          </a:solidFill>
                          <a:latin typeface="Roboto" panose="02000000000000000000" pitchFamily="2" charset="0"/>
                          <a:ea typeface="Roboto" panose="02000000000000000000" pitchFamily="2" charset="0"/>
                          <a:cs typeface="Roboto" panose="02000000000000000000" pitchFamily="2" charset="0"/>
                        </a:rPr>
                        <a:t>9</a:t>
                      </a:r>
                    </a:p>
                  </a:txBody>
                  <a:tcPr marL="68580" marR="68580" marT="0" marB="0">
                    <a:lnL>
                      <a:noFill/>
                    </a:lnL>
                    <a:lnR>
                      <a:noFill/>
                    </a:lnR>
                    <a:lnT>
                      <a:noFill/>
                    </a:lnT>
                    <a:lnB>
                      <a:noFill/>
                    </a:lnB>
                    <a:lnTlToBr w="12700" cmpd="sng">
                      <a:noFill/>
                      <a:prstDash val="solid"/>
                    </a:lnTlToBr>
                    <a:lnBlToTr w="12700" cmpd="sng">
                      <a:noFill/>
                      <a:prstDash val="solid"/>
                    </a:lnBlToTr>
                  </a:tcPr>
                </a:tc>
                <a:tc>
                  <a:txBody>
                    <a:bodyPr/>
                    <a:lstStyle/>
                    <a:p>
                      <a:pPr algn="just">
                        <a:spcAft>
                          <a:spcPts val="0"/>
                        </a:spcAft>
                      </a:pPr>
                      <a:r>
                        <a:rPr lang="ru-RU" sz="1200" kern="1200" dirty="0">
                          <a:solidFill>
                            <a:schemeClr val="tx1">
                              <a:lumMod val="50000"/>
                            </a:schemeClr>
                          </a:solidFill>
                          <a:latin typeface="Roboto" panose="02000000000000000000" pitchFamily="2" charset="0"/>
                          <a:ea typeface="Roboto" panose="02000000000000000000" pitchFamily="2" charset="0"/>
                          <a:cs typeface="Roboto" panose="02000000000000000000" pitchFamily="2" charset="0"/>
                        </a:rPr>
                        <a:t>Приём заявления о выдаче налогового уведомления</a:t>
                      </a:r>
                    </a:p>
                  </a:txBody>
                  <a:tcPr marL="68580" marR="68580" marT="0" marB="0">
                    <a:lnL>
                      <a:noFill/>
                    </a:lnL>
                    <a:lnR>
                      <a:noFill/>
                    </a:lnR>
                    <a:lnT>
                      <a:noFill/>
                    </a:lnT>
                    <a:lnB>
                      <a:noFill/>
                    </a:lnB>
                    <a:lnTlToBr w="12700" cmpd="sng">
                      <a:noFill/>
                      <a:prstDash val="solid"/>
                    </a:lnTlToBr>
                    <a:lnBlToTr w="12700" cmpd="sng">
                      <a:noFill/>
                      <a:prstDash val="solid"/>
                    </a:lnBlToTr>
                  </a:tcPr>
                </a:tc>
              </a:tr>
              <a:tr h="371480">
                <a:tc>
                  <a:txBody>
                    <a:bodyPr/>
                    <a:lstStyle/>
                    <a:p>
                      <a:pPr algn="just">
                        <a:spcAft>
                          <a:spcPts val="0"/>
                        </a:spcAft>
                      </a:pPr>
                      <a:r>
                        <a:rPr lang="ru-RU" sz="1200" kern="1200">
                          <a:solidFill>
                            <a:schemeClr val="tx1">
                              <a:lumMod val="50000"/>
                            </a:schemeClr>
                          </a:solidFill>
                          <a:latin typeface="Roboto" panose="02000000000000000000" pitchFamily="2" charset="0"/>
                          <a:ea typeface="Roboto" panose="02000000000000000000" pitchFamily="2" charset="0"/>
                          <a:cs typeface="Roboto" panose="02000000000000000000" pitchFamily="2" charset="0"/>
                        </a:rPr>
                        <a:t>10</a:t>
                      </a:r>
                    </a:p>
                  </a:txBody>
                  <a:tcPr marL="68580" marR="68580" marT="0" marB="0">
                    <a:lnL>
                      <a:noFill/>
                    </a:lnL>
                    <a:lnR>
                      <a:noFill/>
                    </a:lnR>
                    <a:lnT>
                      <a:noFill/>
                    </a:lnT>
                    <a:lnB>
                      <a:noFill/>
                    </a:lnB>
                    <a:lnTlToBr w="12700" cmpd="sng">
                      <a:noFill/>
                      <a:prstDash val="solid"/>
                    </a:lnTlToBr>
                    <a:lnBlToTr w="12700" cmpd="sng">
                      <a:noFill/>
                      <a:prstDash val="solid"/>
                    </a:lnBlToTr>
                  </a:tcPr>
                </a:tc>
                <a:tc>
                  <a:txBody>
                    <a:bodyPr/>
                    <a:lstStyle/>
                    <a:p>
                      <a:pPr algn="just">
                        <a:spcAft>
                          <a:spcPts val="0"/>
                        </a:spcAft>
                      </a:pPr>
                      <a:r>
                        <a:rPr lang="ru-RU" sz="1200" kern="1200" dirty="0">
                          <a:solidFill>
                            <a:schemeClr val="tx1">
                              <a:lumMod val="50000"/>
                            </a:schemeClr>
                          </a:solidFill>
                          <a:latin typeface="Roboto" panose="02000000000000000000" pitchFamily="2" charset="0"/>
                          <a:ea typeface="Roboto" panose="02000000000000000000" pitchFamily="2" charset="0"/>
                          <a:cs typeface="Roboto" panose="02000000000000000000" pitchFamily="2" charset="0"/>
                        </a:rPr>
                        <a:t>Прием заявления о гибели или уничтожении объекта налогообложения по налогу на имущество физических лиц</a:t>
                      </a:r>
                    </a:p>
                  </a:txBody>
                  <a:tcPr marL="68580" marR="68580" marT="0" marB="0">
                    <a:lnL>
                      <a:noFill/>
                    </a:lnL>
                    <a:lnR>
                      <a:noFill/>
                    </a:lnR>
                    <a:lnT>
                      <a:noFill/>
                    </a:lnT>
                    <a:lnB>
                      <a:noFill/>
                    </a:lnB>
                    <a:lnTlToBr w="12700" cmpd="sng">
                      <a:noFill/>
                      <a:prstDash val="solid"/>
                    </a:lnTlToBr>
                    <a:lnBlToTr w="12700" cmpd="sng">
                      <a:noFill/>
                      <a:prstDash val="solid"/>
                    </a:lnBlToTr>
                  </a:tcPr>
                </a:tc>
              </a:tr>
              <a:tr h="576064">
                <a:tc>
                  <a:txBody>
                    <a:bodyPr/>
                    <a:lstStyle/>
                    <a:p>
                      <a:pPr algn="just">
                        <a:spcAft>
                          <a:spcPts val="0"/>
                        </a:spcAft>
                      </a:pPr>
                      <a:r>
                        <a:rPr lang="ru-RU" sz="1200" kern="1200" dirty="0">
                          <a:solidFill>
                            <a:schemeClr val="tx1">
                              <a:lumMod val="50000"/>
                            </a:schemeClr>
                          </a:solidFill>
                          <a:latin typeface="Roboto" panose="02000000000000000000" pitchFamily="2" charset="0"/>
                          <a:ea typeface="Roboto" panose="02000000000000000000" pitchFamily="2" charset="0"/>
                          <a:cs typeface="Roboto" panose="02000000000000000000" pitchFamily="2" charset="0"/>
                        </a:rPr>
                        <a:t>11</a:t>
                      </a:r>
                    </a:p>
                  </a:txBody>
                  <a:tcPr marL="68580" marR="68580" marT="0" marB="0">
                    <a:lnL>
                      <a:noFill/>
                    </a:lnL>
                    <a:lnR>
                      <a:noFill/>
                    </a:lnR>
                    <a:lnT>
                      <a:noFill/>
                    </a:lnT>
                    <a:lnB w="25400" cmpd="sng">
                      <a:noFill/>
                    </a:lnB>
                    <a:lnTlToBr w="12700" cmpd="sng">
                      <a:noFill/>
                      <a:prstDash val="solid"/>
                    </a:lnTlToBr>
                    <a:lnBlToTr w="12700" cmpd="sng">
                      <a:noFill/>
                      <a:prstDash val="solid"/>
                    </a:lnBlToTr>
                  </a:tcPr>
                </a:tc>
                <a:tc>
                  <a:txBody>
                    <a:bodyPr/>
                    <a:lstStyle/>
                    <a:p>
                      <a:pPr algn="just">
                        <a:spcAft>
                          <a:spcPts val="0"/>
                        </a:spcAft>
                      </a:pPr>
                      <a:r>
                        <a:rPr lang="ru-RU" sz="1200" kern="1200" dirty="0">
                          <a:solidFill>
                            <a:schemeClr val="tx1">
                              <a:lumMod val="50000"/>
                            </a:schemeClr>
                          </a:solidFill>
                          <a:latin typeface="Roboto" panose="02000000000000000000" pitchFamily="2" charset="0"/>
                          <a:ea typeface="Roboto" panose="02000000000000000000" pitchFamily="2" charset="0"/>
                          <a:cs typeface="Roboto" panose="02000000000000000000" pitchFamily="2" charset="0"/>
                        </a:rPr>
                        <a:t>Прием от налогоплательщиков, являющихся физическими лицами, налоговых деклараций по налогу на доходы физических лиц (форма 3-НДФЛ) на бумажном носителе</a:t>
                      </a:r>
                    </a:p>
                  </a:txBody>
                  <a:tcPr marL="68580" marR="68580" marT="0" marB="0">
                    <a:lnL>
                      <a:noFill/>
                    </a:lnL>
                    <a:lnR>
                      <a:noFill/>
                    </a:lnR>
                    <a:lnT>
                      <a:noFill/>
                    </a:lnT>
                    <a:lnB w="25400" cmpd="sng">
                      <a:noFill/>
                    </a:lnB>
                    <a:lnTlToBr w="12700" cmpd="sng">
                      <a:noFill/>
                      <a:prstDash val="solid"/>
                    </a:lnTlToBr>
                    <a:lnBlToTr w="12700" cmpd="sng">
                      <a:noFill/>
                      <a:prstDash val="solid"/>
                    </a:lnBlToTr>
                  </a:tcPr>
                </a:tc>
              </a:tr>
              <a:tr h="576064">
                <a:tc>
                  <a:txBody>
                    <a:bodyPr/>
                    <a:lstStyle/>
                    <a:p>
                      <a:pPr algn="just">
                        <a:spcAft>
                          <a:spcPts val="0"/>
                        </a:spcAft>
                      </a:pPr>
                      <a:r>
                        <a:rPr lang="ru-RU" sz="1200" kern="1200">
                          <a:solidFill>
                            <a:schemeClr val="tx1">
                              <a:lumMod val="50000"/>
                            </a:schemeClr>
                          </a:solidFill>
                          <a:latin typeface="Roboto" panose="02000000000000000000" pitchFamily="2" charset="0"/>
                          <a:ea typeface="Roboto" panose="02000000000000000000" pitchFamily="2" charset="0"/>
                          <a:cs typeface="Roboto" panose="02000000000000000000" pitchFamily="2" charset="0"/>
                        </a:rPr>
                        <a:t>12</a:t>
                      </a:r>
                    </a:p>
                  </a:txBody>
                  <a:tcPr marL="68580" marR="68580" marT="0" marB="0">
                    <a:lnL>
                      <a:noFill/>
                    </a:lnL>
                    <a:lnR>
                      <a:noFill/>
                    </a:lnR>
                    <a:lnT>
                      <a:noFill/>
                    </a:lnT>
                    <a:lnB w="25400" cmpd="sng">
                      <a:noFill/>
                    </a:lnB>
                    <a:lnTlToBr w="12700" cmpd="sng">
                      <a:noFill/>
                      <a:prstDash val="solid"/>
                    </a:lnTlToBr>
                    <a:lnBlToTr w="12700" cmpd="sng">
                      <a:noFill/>
                      <a:prstDash val="solid"/>
                    </a:lnBlToTr>
                  </a:tcPr>
                </a:tc>
                <a:tc>
                  <a:txBody>
                    <a:bodyPr/>
                    <a:lstStyle/>
                    <a:p>
                      <a:pPr algn="just">
                        <a:spcAft>
                          <a:spcPts val="0"/>
                        </a:spcAft>
                      </a:pPr>
                      <a:r>
                        <a:rPr lang="ru-RU" sz="1200" kern="1200" dirty="0">
                          <a:solidFill>
                            <a:schemeClr val="tx1">
                              <a:lumMod val="50000"/>
                            </a:schemeClr>
                          </a:solidFill>
                          <a:latin typeface="Roboto" panose="02000000000000000000" pitchFamily="2" charset="0"/>
                          <a:ea typeface="Roboto" panose="02000000000000000000" pitchFamily="2" charset="0"/>
                          <a:cs typeface="Roboto" panose="02000000000000000000" pitchFamily="2" charset="0"/>
                        </a:rPr>
                        <a:t>Прием заявления физического лица о постановке на учет в налоговом органе и выдача (повторная выдача) физическому лицу свидетельства о постановке на учет</a:t>
                      </a:r>
                    </a:p>
                  </a:txBody>
                  <a:tcPr marL="68580" marR="68580" marT="0" marB="0">
                    <a:lnL>
                      <a:noFill/>
                    </a:lnL>
                    <a:lnR>
                      <a:noFill/>
                    </a:lnR>
                    <a:lnT>
                      <a:noFill/>
                    </a:lnT>
                    <a:lnB w="25400" cmpd="sng">
                      <a:noFill/>
                    </a:lnB>
                    <a:lnTlToBr w="12700" cmpd="sng">
                      <a:noFill/>
                      <a:prstDash val="solid"/>
                    </a:lnTlToBr>
                    <a:lnBlToTr w="12700" cmpd="sng">
                      <a:noFill/>
                      <a:prstDash val="solid"/>
                    </a:lnBlToTr>
                  </a:tcPr>
                </a:tc>
              </a:tr>
              <a:tr h="682392">
                <a:tc>
                  <a:txBody>
                    <a:bodyPr/>
                    <a:lstStyle/>
                    <a:p>
                      <a:pPr algn="just">
                        <a:spcAft>
                          <a:spcPts val="0"/>
                        </a:spcAft>
                      </a:pPr>
                      <a:r>
                        <a:rPr lang="ru-RU" sz="1200" kern="1200" dirty="0">
                          <a:solidFill>
                            <a:schemeClr val="tx1">
                              <a:lumMod val="50000"/>
                            </a:schemeClr>
                          </a:solidFill>
                          <a:latin typeface="Roboto" panose="02000000000000000000" pitchFamily="2" charset="0"/>
                          <a:ea typeface="Roboto" panose="02000000000000000000" pitchFamily="2" charset="0"/>
                          <a:cs typeface="Roboto" panose="02000000000000000000" pitchFamily="2" charset="0"/>
                        </a:rPr>
                        <a:t>13</a:t>
                      </a:r>
                    </a:p>
                  </a:txBody>
                  <a:tcPr marL="68580" marR="68580" marT="0" marB="0">
                    <a:lnL>
                      <a:noFill/>
                    </a:lnL>
                    <a:lnR>
                      <a:noFill/>
                    </a:lnR>
                    <a:lnT>
                      <a:noFill/>
                    </a:lnT>
                    <a:lnB w="25400" cmpd="sng">
                      <a:noFill/>
                    </a:lnB>
                    <a:lnTlToBr w="12700" cmpd="sng">
                      <a:noFill/>
                      <a:prstDash val="solid"/>
                    </a:lnTlToBr>
                    <a:lnBlToTr w="12700" cmpd="sng">
                      <a:noFill/>
                      <a:prstDash val="solid"/>
                    </a:lnBlToTr>
                  </a:tcPr>
                </a:tc>
                <a:tc>
                  <a:txBody>
                    <a:bodyPr/>
                    <a:lstStyle/>
                    <a:p>
                      <a:pPr algn="just">
                        <a:spcAft>
                          <a:spcPts val="0"/>
                        </a:spcAft>
                      </a:pPr>
                      <a:r>
                        <a:rPr lang="ru-RU" sz="1200" kern="1200" dirty="0">
                          <a:solidFill>
                            <a:schemeClr val="tx1">
                              <a:lumMod val="50000"/>
                            </a:schemeClr>
                          </a:solidFill>
                          <a:latin typeface="Roboto" panose="02000000000000000000" pitchFamily="2" charset="0"/>
                          <a:ea typeface="Roboto" panose="02000000000000000000" pitchFamily="2" charset="0"/>
                          <a:cs typeface="Roboto" panose="02000000000000000000" pitchFamily="2" charset="0"/>
                        </a:rPr>
                        <a:t>Прием запроса о предоставлении государственной услуги по предоставлению информации, содержащейся в государственном информационном ресурсе бухгалтерской (финансовой) отчетности, предоставляемой в форме абонентского обслуживания </a:t>
                      </a:r>
                    </a:p>
                  </a:txBody>
                  <a:tcPr marL="68580" marR="68580" marT="0" marB="0">
                    <a:lnL>
                      <a:noFill/>
                    </a:lnL>
                    <a:lnR>
                      <a:noFill/>
                    </a:lnR>
                    <a:lnT>
                      <a:noFill/>
                    </a:lnT>
                    <a:lnB w="25400" cmpd="sng">
                      <a:noFill/>
                    </a:lnB>
                    <a:lnTlToBr w="12700" cmpd="sng">
                      <a:noFill/>
                      <a:prstDash val="solid"/>
                    </a:lnTlToBr>
                    <a:lnBlToTr w="12700" cmpd="sng">
                      <a:noFill/>
                      <a:prstDash val="solid"/>
                    </a:lnBlToTr>
                  </a:tcPr>
                </a:tc>
              </a:tr>
              <a:tr h="348600">
                <a:tc>
                  <a:txBody>
                    <a:bodyPr/>
                    <a:lstStyle/>
                    <a:p>
                      <a:pPr algn="just">
                        <a:spcAft>
                          <a:spcPts val="0"/>
                        </a:spcAft>
                      </a:pPr>
                      <a:r>
                        <a:rPr lang="ru-RU" sz="1200" kern="1200">
                          <a:solidFill>
                            <a:schemeClr val="tx1">
                              <a:lumMod val="50000"/>
                            </a:schemeClr>
                          </a:solidFill>
                          <a:latin typeface="Roboto" panose="02000000000000000000" pitchFamily="2" charset="0"/>
                          <a:ea typeface="Roboto" panose="02000000000000000000" pitchFamily="2" charset="0"/>
                          <a:cs typeface="Roboto" panose="02000000000000000000" pitchFamily="2" charset="0"/>
                        </a:rPr>
                        <a:t>14</a:t>
                      </a:r>
                    </a:p>
                  </a:txBody>
                  <a:tcPr marL="68580" marR="68580" marT="0" marB="0">
                    <a:lnL>
                      <a:noFill/>
                    </a:lnL>
                    <a:lnR>
                      <a:noFill/>
                    </a:lnR>
                    <a:lnT>
                      <a:noFill/>
                    </a:lnT>
                    <a:lnB w="25400" cmpd="sng">
                      <a:noFill/>
                    </a:lnB>
                    <a:lnTlToBr w="12700" cmpd="sng">
                      <a:noFill/>
                      <a:prstDash val="solid"/>
                    </a:lnTlToBr>
                    <a:lnBlToTr w="12700" cmpd="sng">
                      <a:noFill/>
                      <a:prstDash val="solid"/>
                    </a:lnBlToTr>
                  </a:tcPr>
                </a:tc>
                <a:tc>
                  <a:txBody>
                    <a:bodyPr/>
                    <a:lstStyle/>
                    <a:p>
                      <a:pPr algn="just">
                        <a:spcAft>
                          <a:spcPts val="0"/>
                        </a:spcAft>
                      </a:pPr>
                      <a:r>
                        <a:rPr lang="ru-RU" sz="1200" kern="1200" dirty="0">
                          <a:solidFill>
                            <a:schemeClr val="tx1">
                              <a:lumMod val="50000"/>
                            </a:schemeClr>
                          </a:solidFill>
                          <a:latin typeface="Roboto" panose="02000000000000000000" pitchFamily="2" charset="0"/>
                          <a:ea typeface="Roboto" panose="02000000000000000000" pitchFamily="2" charset="0"/>
                          <a:cs typeface="Roboto" panose="02000000000000000000" pitchFamily="2" charset="0"/>
                        </a:rPr>
                        <a:t>Информирование физических лиц о наличии числящейся за ними налоговой задолженности </a:t>
                      </a:r>
                    </a:p>
                  </a:txBody>
                  <a:tcPr marL="68580" marR="68580" marT="0" marB="0">
                    <a:lnL>
                      <a:noFill/>
                    </a:lnL>
                    <a:lnR>
                      <a:noFill/>
                    </a:lnR>
                    <a:lnT>
                      <a:noFill/>
                    </a:lnT>
                    <a:lnB w="25400" cmpd="sng">
                      <a:noFill/>
                    </a:lnB>
                    <a:lnTlToBr w="12700" cmpd="sng">
                      <a:noFill/>
                      <a:prstDash val="solid"/>
                    </a:lnTlToBr>
                    <a:lnBlToTr w="12700" cmpd="sng">
                      <a:noFill/>
                      <a:prstDash val="solid"/>
                    </a:lnBlToTr>
                  </a:tcPr>
                </a:tc>
              </a:tr>
              <a:tr h="576064">
                <a:tc>
                  <a:txBody>
                    <a:bodyPr/>
                    <a:lstStyle/>
                    <a:p>
                      <a:pPr algn="just">
                        <a:spcAft>
                          <a:spcPts val="0"/>
                        </a:spcAft>
                      </a:pPr>
                      <a:r>
                        <a:rPr lang="ru-RU" sz="1200" kern="1200">
                          <a:solidFill>
                            <a:schemeClr val="tx1">
                              <a:lumMod val="50000"/>
                            </a:schemeClr>
                          </a:solidFill>
                          <a:latin typeface="Roboto" panose="02000000000000000000" pitchFamily="2" charset="0"/>
                          <a:ea typeface="Roboto" panose="02000000000000000000" pitchFamily="2" charset="0"/>
                          <a:cs typeface="Roboto" panose="02000000000000000000" pitchFamily="2" charset="0"/>
                        </a:rPr>
                        <a:t>15</a:t>
                      </a:r>
                    </a:p>
                  </a:txBody>
                  <a:tcPr marL="68580" marR="68580" marT="0" marB="0">
                    <a:lnL>
                      <a:noFill/>
                    </a:lnL>
                    <a:lnR>
                      <a:noFill/>
                    </a:lnR>
                    <a:lnT>
                      <a:noFill/>
                    </a:lnT>
                    <a:lnB w="25400" cmpd="sng">
                      <a:noFill/>
                    </a:lnB>
                    <a:lnTlToBr w="12700" cmpd="sng">
                      <a:noFill/>
                      <a:prstDash val="solid"/>
                    </a:lnTlToBr>
                    <a:lnBlToTr w="12700" cmpd="sng">
                      <a:noFill/>
                      <a:prstDash val="solid"/>
                    </a:lnBlToTr>
                  </a:tcPr>
                </a:tc>
                <a:tc>
                  <a:txBody>
                    <a:bodyPr/>
                    <a:lstStyle/>
                    <a:p>
                      <a:pPr algn="just">
                        <a:spcAft>
                          <a:spcPts val="0"/>
                        </a:spcAft>
                      </a:pPr>
                      <a:r>
                        <a:rPr lang="ru-RU" sz="1200" kern="1200" dirty="0">
                          <a:solidFill>
                            <a:schemeClr val="tx1">
                              <a:lumMod val="50000"/>
                            </a:schemeClr>
                          </a:solidFill>
                          <a:latin typeface="Roboto" panose="02000000000000000000" pitchFamily="2" charset="0"/>
                          <a:ea typeface="Roboto" panose="02000000000000000000" pitchFamily="2" charset="0"/>
                          <a:cs typeface="Roboto" panose="02000000000000000000" pitchFamily="2" charset="0"/>
                        </a:rPr>
                        <a:t>Прием сообщений о наличии объектов недвижимого имущества и (или) транспортных средствах, признаваемых объектами налогообложения по соответствующим налогам, уплачиваемым физическими лицами </a:t>
                      </a:r>
                    </a:p>
                  </a:txBody>
                  <a:tcPr marL="68580" marR="68580" marT="0" marB="0">
                    <a:lnL>
                      <a:noFill/>
                    </a:lnL>
                    <a:lnR>
                      <a:noFill/>
                    </a:lnR>
                    <a:lnT>
                      <a:noFill/>
                    </a:lnT>
                    <a:lnB w="25400" cmpd="sng">
                      <a:noFill/>
                    </a:lnB>
                    <a:lnTlToBr w="12700" cmpd="sng">
                      <a:noFill/>
                      <a:prstDash val="solid"/>
                    </a:lnTlToBr>
                    <a:lnBlToTr w="12700" cmpd="sng">
                      <a:noFill/>
                      <a:prstDash val="solid"/>
                    </a:lnBlToTr>
                  </a:tcPr>
                </a:tc>
              </a:tr>
              <a:tr h="414888">
                <a:tc>
                  <a:txBody>
                    <a:bodyPr/>
                    <a:lstStyle/>
                    <a:p>
                      <a:pPr algn="just">
                        <a:spcAft>
                          <a:spcPts val="0"/>
                        </a:spcAft>
                      </a:pPr>
                      <a:r>
                        <a:rPr lang="ru-RU" sz="1200" kern="1200">
                          <a:solidFill>
                            <a:schemeClr val="tx1">
                              <a:lumMod val="50000"/>
                            </a:schemeClr>
                          </a:solidFill>
                          <a:latin typeface="Roboto" panose="02000000000000000000" pitchFamily="2" charset="0"/>
                          <a:ea typeface="Roboto" panose="02000000000000000000" pitchFamily="2" charset="0"/>
                          <a:cs typeface="Roboto" panose="02000000000000000000" pitchFamily="2" charset="0"/>
                        </a:rPr>
                        <a:t>16</a:t>
                      </a:r>
                    </a:p>
                  </a:txBody>
                  <a:tcPr marL="68580" marR="68580" marT="0" marB="0">
                    <a:lnL>
                      <a:noFill/>
                    </a:lnL>
                    <a:lnR>
                      <a:noFill/>
                    </a:lnR>
                    <a:lnT>
                      <a:noFill/>
                    </a:lnT>
                    <a:lnB w="25400" cmpd="sng">
                      <a:noFill/>
                    </a:lnB>
                    <a:lnTlToBr w="12700" cmpd="sng">
                      <a:noFill/>
                      <a:prstDash val="solid"/>
                    </a:lnTlToBr>
                    <a:lnBlToTr w="12700" cmpd="sng">
                      <a:noFill/>
                      <a:prstDash val="solid"/>
                    </a:lnBlToTr>
                  </a:tcPr>
                </a:tc>
                <a:tc>
                  <a:txBody>
                    <a:bodyPr/>
                    <a:lstStyle/>
                    <a:p>
                      <a:pPr algn="just">
                        <a:spcAft>
                          <a:spcPts val="0"/>
                        </a:spcAft>
                      </a:pPr>
                      <a:r>
                        <a:rPr lang="ru-RU" sz="1200" kern="1200" dirty="0">
                          <a:solidFill>
                            <a:schemeClr val="tx1">
                              <a:lumMod val="50000"/>
                            </a:schemeClr>
                          </a:solidFill>
                          <a:latin typeface="Roboto" panose="02000000000000000000" pitchFamily="2" charset="0"/>
                          <a:ea typeface="Roboto" panose="02000000000000000000" pitchFamily="2" charset="0"/>
                          <a:cs typeface="Roboto" panose="02000000000000000000" pitchFamily="2" charset="0"/>
                        </a:rPr>
                        <a:t>Прием заявления к налоговому уведомлению об уточнении сведений, указанных в налоговом уведомлению </a:t>
                      </a:r>
                    </a:p>
                  </a:txBody>
                  <a:tcPr marL="68580" marR="68580" marT="0" marB="0">
                    <a:lnL>
                      <a:noFill/>
                    </a:lnL>
                    <a:lnR>
                      <a:noFill/>
                    </a:lnR>
                    <a:lnT>
                      <a:noFill/>
                    </a:lnT>
                    <a:lnB w="25400" cmpd="sng">
                      <a:noFill/>
                    </a:lnB>
                    <a:lnTlToBr w="12700" cmpd="sng">
                      <a:noFill/>
                      <a:prstDash val="solid"/>
                    </a:lnTlToBr>
                    <a:lnBlToTr w="12700" cmpd="sng">
                      <a:noFill/>
                      <a:prstDash val="solid"/>
                    </a:lnBlToTr>
                  </a:tcPr>
                </a:tc>
              </a:tr>
              <a:tr h="414888">
                <a:tc>
                  <a:txBody>
                    <a:bodyPr/>
                    <a:lstStyle/>
                    <a:p>
                      <a:pPr algn="just">
                        <a:spcAft>
                          <a:spcPts val="0"/>
                        </a:spcAft>
                      </a:pPr>
                      <a:r>
                        <a:rPr lang="ru-RU" sz="1200" kern="1200" dirty="0">
                          <a:solidFill>
                            <a:schemeClr val="tx1">
                              <a:lumMod val="50000"/>
                            </a:schemeClr>
                          </a:solidFill>
                          <a:latin typeface="Roboto" panose="02000000000000000000" pitchFamily="2" charset="0"/>
                          <a:ea typeface="Roboto" panose="02000000000000000000" pitchFamily="2" charset="0"/>
                          <a:cs typeface="Roboto" panose="02000000000000000000" pitchFamily="2" charset="0"/>
                        </a:rPr>
                        <a:t>17</a:t>
                      </a:r>
                    </a:p>
                  </a:txBody>
                  <a:tcPr marL="68580" marR="68580" marT="0" marB="0">
                    <a:lnL>
                      <a:noFill/>
                    </a:lnL>
                    <a:lnR>
                      <a:noFill/>
                    </a:lnR>
                    <a:lnT>
                      <a:noFill/>
                    </a:lnT>
                    <a:lnB w="25400" cmpd="sng">
                      <a:noFill/>
                    </a:lnB>
                    <a:lnTlToBr w="12700" cmpd="sng">
                      <a:noFill/>
                      <a:prstDash val="solid"/>
                    </a:lnTlToBr>
                    <a:lnBlToTr w="12700" cmpd="sng">
                      <a:noFill/>
                      <a:prstDash val="solid"/>
                    </a:lnBlToTr>
                  </a:tcPr>
                </a:tc>
                <a:tc>
                  <a:txBody>
                    <a:bodyPr/>
                    <a:lstStyle/>
                    <a:p>
                      <a:pPr algn="just">
                        <a:spcAft>
                          <a:spcPts val="0"/>
                        </a:spcAft>
                      </a:pPr>
                      <a:r>
                        <a:rPr lang="ru-RU" sz="1200" kern="1200" dirty="0">
                          <a:solidFill>
                            <a:schemeClr val="tx1">
                              <a:lumMod val="50000"/>
                            </a:schemeClr>
                          </a:solidFill>
                          <a:latin typeface="Roboto" panose="02000000000000000000" pitchFamily="2" charset="0"/>
                          <a:ea typeface="Roboto" panose="02000000000000000000" pitchFamily="2" charset="0"/>
                          <a:cs typeface="Roboto" panose="02000000000000000000" pitchFamily="2" charset="0"/>
                        </a:rPr>
                        <a:t>Прием запроса о предоставлении справки о состоянии расчетов по налогам, сборам, пеням, штрафам, процентам </a:t>
                      </a:r>
                    </a:p>
                  </a:txBody>
                  <a:tcPr marL="68580" marR="68580" marT="0" marB="0">
                    <a:lnL>
                      <a:noFill/>
                    </a:lnL>
                    <a:lnR>
                      <a:noFill/>
                    </a:lnR>
                    <a:lnT>
                      <a:noFill/>
                    </a:lnT>
                    <a:lnB w="25400" cmpd="sng">
                      <a:noFill/>
                    </a:lnB>
                    <a:lnTlToBr w="12700" cmpd="sng">
                      <a:noFill/>
                      <a:prstDash val="solid"/>
                    </a:lnTlToBr>
                    <a:lnBlToTr w="12700" cmpd="sng">
                      <a:noFill/>
                      <a:prstDash val="solid"/>
                    </a:lnBlToTr>
                  </a:tcPr>
                </a:tc>
              </a:tr>
              <a:tr h="414888">
                <a:tc>
                  <a:txBody>
                    <a:bodyPr/>
                    <a:lstStyle/>
                    <a:p>
                      <a:pPr algn="just">
                        <a:spcAft>
                          <a:spcPts val="0"/>
                        </a:spcAft>
                      </a:pPr>
                      <a:r>
                        <a:rPr lang="ru-RU" sz="1200" kern="1200">
                          <a:solidFill>
                            <a:schemeClr val="tx1">
                              <a:lumMod val="50000"/>
                            </a:schemeClr>
                          </a:solidFill>
                          <a:latin typeface="Roboto" panose="02000000000000000000" pitchFamily="2" charset="0"/>
                          <a:ea typeface="Roboto" panose="02000000000000000000" pitchFamily="2" charset="0"/>
                          <a:cs typeface="Roboto" panose="02000000000000000000" pitchFamily="2" charset="0"/>
                        </a:rPr>
                        <a:t>18</a:t>
                      </a:r>
                    </a:p>
                  </a:txBody>
                  <a:tcPr marL="68580" marR="68580" marT="0" marB="0">
                    <a:lnL>
                      <a:noFill/>
                    </a:lnL>
                    <a:lnR>
                      <a:noFill/>
                    </a:lnR>
                    <a:lnT>
                      <a:noFill/>
                    </a:lnT>
                    <a:lnB w="25400" cmpd="sng">
                      <a:noFill/>
                    </a:lnB>
                    <a:lnTlToBr w="12700" cmpd="sng">
                      <a:noFill/>
                      <a:prstDash val="solid"/>
                    </a:lnTlToBr>
                    <a:lnBlToTr w="12700" cmpd="sng">
                      <a:noFill/>
                      <a:prstDash val="solid"/>
                    </a:lnBlToTr>
                  </a:tcPr>
                </a:tc>
                <a:tc>
                  <a:txBody>
                    <a:bodyPr/>
                    <a:lstStyle/>
                    <a:p>
                      <a:pPr algn="just">
                        <a:spcAft>
                          <a:spcPts val="0"/>
                        </a:spcAft>
                      </a:pPr>
                      <a:r>
                        <a:rPr lang="ru-RU" sz="1200" kern="1200" dirty="0">
                          <a:solidFill>
                            <a:schemeClr val="tx1">
                              <a:lumMod val="50000"/>
                            </a:schemeClr>
                          </a:solidFill>
                          <a:latin typeface="Roboto" panose="02000000000000000000" pitchFamily="2" charset="0"/>
                          <a:ea typeface="Roboto" panose="02000000000000000000" pitchFamily="2" charset="0"/>
                          <a:cs typeface="Roboto" panose="02000000000000000000" pitchFamily="2" charset="0"/>
                        </a:rPr>
                        <a:t>Прием запроса о предоставлении акта совместной сверки расчетов по налогам, сборам, пеням, штрафам, процентам </a:t>
                      </a:r>
                    </a:p>
                  </a:txBody>
                  <a:tcPr marL="68580" marR="68580" marT="0" marB="0">
                    <a:lnL>
                      <a:noFill/>
                    </a:lnL>
                    <a:lnR>
                      <a:noFill/>
                    </a:lnR>
                    <a:lnT>
                      <a:noFill/>
                    </a:lnT>
                    <a:lnB w="25400" cmpd="sng">
                      <a:noFill/>
                    </a:lnB>
                    <a:lnTlToBr w="12700" cmpd="sng">
                      <a:noFill/>
                      <a:prstDash val="solid"/>
                    </a:lnTlToBr>
                    <a:lnBlToTr w="12700" cmpd="sng">
                      <a:noFill/>
                      <a:prstDash val="solid"/>
                    </a:lnBlToTr>
                  </a:tcPr>
                </a:tc>
              </a:tr>
              <a:tr h="414888">
                <a:tc>
                  <a:txBody>
                    <a:bodyPr/>
                    <a:lstStyle/>
                    <a:p>
                      <a:pPr algn="just">
                        <a:spcAft>
                          <a:spcPts val="0"/>
                        </a:spcAft>
                      </a:pPr>
                      <a:r>
                        <a:rPr lang="ru-RU" sz="1200" kern="1200">
                          <a:solidFill>
                            <a:schemeClr val="tx1">
                              <a:lumMod val="50000"/>
                            </a:schemeClr>
                          </a:solidFill>
                          <a:latin typeface="Roboto" panose="02000000000000000000" pitchFamily="2" charset="0"/>
                          <a:ea typeface="Roboto" panose="02000000000000000000" pitchFamily="2" charset="0"/>
                          <a:cs typeface="Roboto" panose="02000000000000000000" pitchFamily="2" charset="0"/>
                        </a:rPr>
                        <a:t>19</a:t>
                      </a:r>
                    </a:p>
                  </a:txBody>
                  <a:tcPr marL="68580" marR="68580" marT="0" marB="0">
                    <a:lnL>
                      <a:noFill/>
                    </a:lnL>
                    <a:lnR>
                      <a:noFill/>
                    </a:lnR>
                    <a:lnT>
                      <a:noFill/>
                    </a:lnT>
                    <a:lnB w="25400" cmpd="sng">
                      <a:noFill/>
                    </a:lnB>
                    <a:lnTlToBr w="12700" cmpd="sng">
                      <a:noFill/>
                      <a:prstDash val="solid"/>
                    </a:lnTlToBr>
                    <a:lnBlToTr w="12700" cmpd="sng">
                      <a:noFill/>
                      <a:prstDash val="solid"/>
                    </a:lnBlToTr>
                  </a:tcPr>
                </a:tc>
                <a:tc>
                  <a:txBody>
                    <a:bodyPr/>
                    <a:lstStyle/>
                    <a:p>
                      <a:pPr algn="just">
                        <a:spcAft>
                          <a:spcPts val="0"/>
                        </a:spcAft>
                      </a:pPr>
                      <a:r>
                        <a:rPr lang="ru-RU" sz="1200" kern="1200" dirty="0">
                          <a:solidFill>
                            <a:schemeClr val="tx1">
                              <a:lumMod val="50000"/>
                            </a:schemeClr>
                          </a:solidFill>
                          <a:latin typeface="Roboto" panose="02000000000000000000" pitchFamily="2" charset="0"/>
                          <a:ea typeface="Roboto" panose="02000000000000000000" pitchFamily="2" charset="0"/>
                          <a:cs typeface="Roboto" panose="02000000000000000000" pitchFamily="2" charset="0"/>
                        </a:rPr>
                        <a:t>Прием заявления о доступе к личному кабинету налогоплательщика для физических лиц </a:t>
                      </a:r>
                    </a:p>
                  </a:txBody>
                  <a:tcPr marL="68580" marR="68580" marT="0" marB="0">
                    <a:lnL>
                      <a:noFill/>
                    </a:lnL>
                    <a:lnR>
                      <a:noFill/>
                    </a:lnR>
                    <a:lnT>
                      <a:noFill/>
                    </a:lnT>
                    <a:lnB w="25400" cmpd="sng">
                      <a:noFill/>
                    </a:lnB>
                    <a:lnTlToBr w="12700" cmpd="sng">
                      <a:noFill/>
                      <a:prstDash val="solid"/>
                    </a:lnTlToBr>
                    <a:lnBlToTr w="12700" cmpd="sng">
                      <a:noFill/>
                      <a:prstDash val="solid"/>
                    </a:lnBlToTr>
                  </a:tcPr>
                </a:tc>
              </a:tr>
              <a:tr h="414888">
                <a:tc>
                  <a:txBody>
                    <a:bodyPr/>
                    <a:lstStyle/>
                    <a:p>
                      <a:pPr algn="just">
                        <a:spcAft>
                          <a:spcPts val="0"/>
                        </a:spcAft>
                      </a:pPr>
                      <a:r>
                        <a:rPr lang="ru-RU" sz="1200" kern="1200">
                          <a:solidFill>
                            <a:schemeClr val="tx1">
                              <a:lumMod val="50000"/>
                            </a:schemeClr>
                          </a:solidFill>
                          <a:latin typeface="Roboto" panose="02000000000000000000" pitchFamily="2" charset="0"/>
                          <a:ea typeface="Roboto" panose="02000000000000000000" pitchFamily="2" charset="0"/>
                          <a:cs typeface="Roboto" panose="02000000000000000000" pitchFamily="2" charset="0"/>
                        </a:rPr>
                        <a:t>20</a:t>
                      </a:r>
                    </a:p>
                  </a:txBody>
                  <a:tcPr marL="68580" marR="68580" marT="0" marB="0">
                    <a:lnL>
                      <a:noFill/>
                    </a:lnL>
                    <a:lnR>
                      <a:noFill/>
                    </a:lnR>
                    <a:lnT>
                      <a:noFill/>
                    </a:lnT>
                    <a:lnB w="25400" cmpd="sng">
                      <a:noFill/>
                    </a:lnB>
                    <a:lnTlToBr w="12700" cmpd="sng">
                      <a:noFill/>
                      <a:prstDash val="solid"/>
                    </a:lnTlToBr>
                    <a:lnBlToTr w="12700" cmpd="sng">
                      <a:noFill/>
                      <a:prstDash val="solid"/>
                    </a:lnBlToTr>
                  </a:tcPr>
                </a:tc>
                <a:tc>
                  <a:txBody>
                    <a:bodyPr/>
                    <a:lstStyle/>
                    <a:p>
                      <a:pPr algn="just">
                        <a:spcAft>
                          <a:spcPts val="0"/>
                        </a:spcAft>
                      </a:pPr>
                      <a:r>
                        <a:rPr lang="ru-RU" sz="1200" kern="1200" dirty="0">
                          <a:solidFill>
                            <a:schemeClr val="tx1">
                              <a:lumMod val="50000"/>
                            </a:schemeClr>
                          </a:solidFill>
                          <a:latin typeface="Roboto" panose="02000000000000000000" pitchFamily="2" charset="0"/>
                          <a:ea typeface="Roboto" panose="02000000000000000000" pitchFamily="2" charset="0"/>
                          <a:cs typeface="Roboto" panose="02000000000000000000" pitchFamily="2" charset="0"/>
                        </a:rPr>
                        <a:t>Прием уведомления о переходе на упрощенную систему налогообложения </a:t>
                      </a:r>
                    </a:p>
                  </a:txBody>
                  <a:tcPr marL="68580" marR="68580" marT="0" marB="0">
                    <a:lnL>
                      <a:noFill/>
                    </a:lnL>
                    <a:lnR>
                      <a:noFill/>
                    </a:lnR>
                    <a:lnT>
                      <a:noFill/>
                    </a:lnT>
                    <a:lnB w="25400" cmpd="sng">
                      <a:noFill/>
                    </a:lnB>
                    <a:lnTlToBr w="12700" cmpd="sng">
                      <a:noFill/>
                      <a:prstDash val="solid"/>
                    </a:lnTlToBr>
                    <a:lnBlToTr w="12700" cmpd="sng">
                      <a:noFill/>
                      <a:prstDash val="solid"/>
                    </a:lnBlToTr>
                  </a:tcPr>
                </a:tc>
              </a:tr>
              <a:tr h="414888">
                <a:tc>
                  <a:txBody>
                    <a:bodyPr/>
                    <a:lstStyle/>
                    <a:p>
                      <a:pPr algn="just">
                        <a:spcAft>
                          <a:spcPts val="0"/>
                        </a:spcAft>
                      </a:pPr>
                      <a:r>
                        <a:rPr lang="ru-RU" sz="1200" kern="1200">
                          <a:solidFill>
                            <a:schemeClr val="tx1">
                              <a:lumMod val="50000"/>
                            </a:schemeClr>
                          </a:solidFill>
                          <a:latin typeface="Roboto" panose="02000000000000000000" pitchFamily="2" charset="0"/>
                          <a:ea typeface="Roboto" panose="02000000000000000000" pitchFamily="2" charset="0"/>
                          <a:cs typeface="Roboto" panose="02000000000000000000" pitchFamily="2" charset="0"/>
                        </a:rPr>
                        <a:t>21</a:t>
                      </a:r>
                    </a:p>
                  </a:txBody>
                  <a:tcPr marL="68580" marR="68580" marT="0" marB="0">
                    <a:lnL>
                      <a:noFill/>
                    </a:lnL>
                    <a:lnR>
                      <a:noFill/>
                    </a:lnR>
                    <a:lnT>
                      <a:noFill/>
                    </a:lnT>
                    <a:lnB w="25400" cmpd="sng">
                      <a:noFill/>
                    </a:lnB>
                    <a:lnTlToBr w="12700" cmpd="sng">
                      <a:noFill/>
                      <a:prstDash val="solid"/>
                    </a:lnTlToBr>
                    <a:lnBlToTr w="12700" cmpd="sng">
                      <a:noFill/>
                      <a:prstDash val="solid"/>
                    </a:lnBlToTr>
                  </a:tcPr>
                </a:tc>
                <a:tc>
                  <a:txBody>
                    <a:bodyPr/>
                    <a:lstStyle/>
                    <a:p>
                      <a:pPr algn="just">
                        <a:spcAft>
                          <a:spcPts val="0"/>
                        </a:spcAft>
                      </a:pPr>
                      <a:r>
                        <a:rPr lang="ru-RU" sz="1200" kern="1200" dirty="0">
                          <a:solidFill>
                            <a:schemeClr val="tx1">
                              <a:lumMod val="50000"/>
                            </a:schemeClr>
                          </a:solidFill>
                          <a:latin typeface="Roboto" panose="02000000000000000000" pitchFamily="2" charset="0"/>
                          <a:ea typeface="Roboto" panose="02000000000000000000" pitchFamily="2" charset="0"/>
                          <a:cs typeface="Roboto" panose="02000000000000000000" pitchFamily="2" charset="0"/>
                        </a:rPr>
                        <a:t>Прием уведомления о переходе на систему налогообложения для сельскохозяйственных товаропроизводителей</a:t>
                      </a:r>
                    </a:p>
                  </a:txBody>
                  <a:tcPr marL="68580" marR="68580" marT="0" marB="0">
                    <a:lnL>
                      <a:noFill/>
                    </a:lnL>
                    <a:lnR>
                      <a:noFill/>
                    </a:lnR>
                    <a:lnT>
                      <a:noFill/>
                    </a:lnT>
                    <a:lnB w="25400" cmpd="sng">
                      <a:noFill/>
                    </a:lnB>
                    <a:lnTlToBr w="12700" cmpd="sng">
                      <a:noFill/>
                      <a:prstDash val="solid"/>
                    </a:lnTlToBr>
                    <a:lnBlToTr w="12700" cmpd="sng">
                      <a:noFill/>
                      <a:prstDash val="solid"/>
                    </a:lnBlToTr>
                  </a:tcPr>
                </a:tc>
              </a:tr>
              <a:tr h="229816">
                <a:tc>
                  <a:txBody>
                    <a:bodyPr/>
                    <a:lstStyle/>
                    <a:p>
                      <a:pPr algn="just">
                        <a:spcAft>
                          <a:spcPts val="0"/>
                        </a:spcAft>
                      </a:pPr>
                      <a:r>
                        <a:rPr lang="ru-RU" sz="1200" kern="1200" dirty="0">
                          <a:solidFill>
                            <a:schemeClr val="tx1">
                              <a:lumMod val="50000"/>
                            </a:schemeClr>
                          </a:solidFill>
                          <a:latin typeface="Roboto" panose="02000000000000000000" pitchFamily="2" charset="0"/>
                          <a:ea typeface="Roboto" panose="02000000000000000000" pitchFamily="2" charset="0"/>
                          <a:cs typeface="Roboto" panose="02000000000000000000" pitchFamily="2" charset="0"/>
                        </a:rPr>
                        <a:t>22</a:t>
                      </a:r>
                    </a:p>
                  </a:txBody>
                  <a:tcPr marL="68580" marR="68580" marT="0" marB="0">
                    <a:lnL>
                      <a:noFill/>
                    </a:lnL>
                    <a:lnR>
                      <a:noFill/>
                    </a:lnR>
                    <a:lnT>
                      <a:noFill/>
                    </a:lnT>
                    <a:lnB w="25400" cmpd="sng">
                      <a:noFill/>
                    </a:lnB>
                    <a:lnTlToBr w="12700" cmpd="sng">
                      <a:noFill/>
                      <a:prstDash val="solid"/>
                    </a:lnTlToBr>
                    <a:lnBlToTr w="12700" cmpd="sng">
                      <a:noFill/>
                      <a:prstDash val="solid"/>
                    </a:lnBlToTr>
                  </a:tcPr>
                </a:tc>
                <a:tc>
                  <a:txBody>
                    <a:bodyPr/>
                    <a:lstStyle/>
                    <a:p>
                      <a:pPr algn="just">
                        <a:spcAft>
                          <a:spcPts val="0"/>
                        </a:spcAft>
                      </a:pPr>
                      <a:r>
                        <a:rPr lang="ru-RU" sz="1200" kern="1200" dirty="0">
                          <a:solidFill>
                            <a:schemeClr val="tx1">
                              <a:lumMod val="50000"/>
                            </a:schemeClr>
                          </a:solidFill>
                          <a:latin typeface="Roboto" panose="02000000000000000000" pitchFamily="2" charset="0"/>
                          <a:ea typeface="Roboto" panose="02000000000000000000" pitchFamily="2" charset="0"/>
                          <a:cs typeface="Roboto" panose="02000000000000000000" pitchFamily="2" charset="0"/>
                        </a:rPr>
                        <a:t>Прием заявления на получение патента</a:t>
                      </a:r>
                    </a:p>
                  </a:txBody>
                  <a:tcPr marL="68580" marR="68580" marT="0" marB="0">
                    <a:lnL>
                      <a:noFill/>
                    </a:lnL>
                    <a:lnR>
                      <a:noFill/>
                    </a:lnR>
                    <a:lnT>
                      <a:noFill/>
                    </a:lnT>
                    <a:lnB w="25400" cmpd="sng">
                      <a:noFill/>
                    </a:lnB>
                    <a:lnTlToBr w="12700" cmpd="sng">
                      <a:noFill/>
                      <a:prstDash val="solid"/>
                    </a:lnTlToBr>
                    <a:lnBlToTr w="12700" cmpd="sng">
                      <a:noFill/>
                      <a:prstDash val="solid"/>
                    </a:lnBlToTr>
                  </a:tcPr>
                </a:tc>
              </a:tr>
              <a:tr h="414888">
                <a:tc>
                  <a:txBody>
                    <a:bodyPr/>
                    <a:lstStyle/>
                    <a:p>
                      <a:pPr algn="just">
                        <a:spcAft>
                          <a:spcPts val="0"/>
                        </a:spcAft>
                      </a:pPr>
                      <a:r>
                        <a:rPr lang="ru-RU" sz="1200" kern="1200">
                          <a:solidFill>
                            <a:schemeClr val="tx1">
                              <a:lumMod val="50000"/>
                            </a:schemeClr>
                          </a:solidFill>
                          <a:latin typeface="Roboto" panose="02000000000000000000" pitchFamily="2" charset="0"/>
                          <a:ea typeface="Roboto" panose="02000000000000000000" pitchFamily="2" charset="0"/>
                          <a:cs typeface="Roboto" panose="02000000000000000000" pitchFamily="2" charset="0"/>
                        </a:rPr>
                        <a:t>23</a:t>
                      </a:r>
                    </a:p>
                  </a:txBody>
                  <a:tcPr marL="68580" marR="68580" marT="0" marB="0">
                    <a:lnL>
                      <a:noFill/>
                    </a:lnL>
                    <a:lnR>
                      <a:noFill/>
                    </a:lnR>
                    <a:lnT>
                      <a:noFill/>
                    </a:lnT>
                    <a:lnB w="25400" cmpd="sng">
                      <a:noFill/>
                    </a:lnB>
                    <a:lnTlToBr w="12700" cmpd="sng">
                      <a:noFill/>
                      <a:prstDash val="solid"/>
                    </a:lnTlToBr>
                    <a:lnBlToTr w="12700" cmpd="sng">
                      <a:noFill/>
                      <a:prstDash val="solid"/>
                    </a:lnBlToTr>
                  </a:tcPr>
                </a:tc>
                <a:tc>
                  <a:txBody>
                    <a:bodyPr/>
                    <a:lstStyle/>
                    <a:p>
                      <a:pPr algn="just">
                        <a:spcAft>
                          <a:spcPts val="0"/>
                        </a:spcAft>
                      </a:pPr>
                      <a:r>
                        <a:rPr lang="ru-RU" sz="1200" kern="1200" dirty="0">
                          <a:solidFill>
                            <a:schemeClr val="tx1">
                              <a:lumMod val="50000"/>
                            </a:schemeClr>
                          </a:solidFill>
                          <a:latin typeface="Roboto" panose="02000000000000000000" pitchFamily="2" charset="0"/>
                          <a:ea typeface="Roboto" panose="02000000000000000000" pitchFamily="2" charset="0"/>
                          <a:cs typeface="Roboto" panose="02000000000000000000" pitchFamily="2" charset="0"/>
                        </a:rPr>
                        <a:t>Прием заявления о гибели или уничтожении объекта налогообложения по транспортному налогу</a:t>
                      </a:r>
                    </a:p>
                  </a:txBody>
                  <a:tcPr marL="68580" marR="68580" marT="0" marB="0">
                    <a:lnL>
                      <a:noFill/>
                    </a:lnL>
                    <a:lnR>
                      <a:noFill/>
                    </a:lnR>
                    <a:lnT>
                      <a:noFill/>
                    </a:lnT>
                    <a:lnB w="25400" cmpd="sng">
                      <a:noFill/>
                    </a:lnB>
                    <a:lnTlToBr w="12700" cmpd="sng">
                      <a:noFill/>
                      <a:prstDash val="solid"/>
                    </a:lnTlToBr>
                    <a:lnBlToTr w="12700" cmpd="sng">
                      <a:noFill/>
                      <a:prstDash val="solid"/>
                    </a:lnBlToTr>
                  </a:tcPr>
                </a:tc>
              </a:tr>
            </a:tbl>
          </a:graphicData>
        </a:graphic>
      </p:graphicFrame>
    </p:spTree>
    <p:extLst>
      <p:ext uri="{BB962C8B-B14F-4D97-AF65-F5344CB8AC3E}">
        <p14:creationId xmlns:p14="http://schemas.microsoft.com/office/powerpoint/2010/main" val="8816734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a:extLst>
              <a:ext uri="{FF2B5EF4-FFF2-40B4-BE49-F238E27FC236}">
                <a16:creationId xmlns="" xmlns:a16="http://schemas.microsoft.com/office/drawing/2014/main" id="{065EBED0-61CA-4006-AE0A-06B5AB6D82C3}"/>
              </a:ext>
            </a:extLst>
          </p:cNvPr>
          <p:cNvSpPr/>
          <p:nvPr/>
        </p:nvSpPr>
        <p:spPr>
          <a:xfrm>
            <a:off x="0" y="-1"/>
            <a:ext cx="6858000" cy="1950321"/>
          </a:xfrm>
          <a:prstGeom prst="rect">
            <a:avLst/>
          </a:prstGeom>
          <a:gradFill>
            <a:gsLst>
              <a:gs pos="0">
                <a:schemeClr val="tx2">
                  <a:lumMod val="20000"/>
                  <a:lumOff val="80000"/>
                </a:schemeClr>
              </a:gs>
              <a:gs pos="100000">
                <a:schemeClr val="bg1"/>
              </a:gs>
            </a:gsLst>
            <a:lin ang="5400000" scaled="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19" name="TextBox 18">
            <a:extLst>
              <a:ext uri="{FF2B5EF4-FFF2-40B4-BE49-F238E27FC236}">
                <a16:creationId xmlns="" xmlns:a16="http://schemas.microsoft.com/office/drawing/2014/main" id="{C69A186D-55E4-4051-85DC-9F1704291C32}"/>
              </a:ext>
            </a:extLst>
          </p:cNvPr>
          <p:cNvSpPr txBox="1"/>
          <p:nvPr/>
        </p:nvSpPr>
        <p:spPr>
          <a:xfrm>
            <a:off x="527050" y="465425"/>
            <a:ext cx="5926286" cy="230832"/>
          </a:xfrm>
          <a:prstGeom prst="rect">
            <a:avLst/>
          </a:prstGeom>
          <a:noFill/>
        </p:spPr>
        <p:txBody>
          <a:bodyPr wrap="square" lIns="0" tIns="0" rIns="0" bIns="0" rtlCol="0" anchor="t" anchorCtr="0">
            <a:spAutoFit/>
          </a:bodyPr>
          <a:lstStyle/>
          <a:p>
            <a:pPr indent="457200" algn="just">
              <a:buFont typeface="Arial" panose="020B0604020202020204" pitchFamily="34" charset="0"/>
              <a:buChar char="•"/>
            </a:pPr>
            <a:endParaRPr lang="ru-RU" sz="1500" dirty="0">
              <a:solidFill>
                <a:schemeClr val="tx1">
                  <a:lumMod val="50000"/>
                </a:schemeClr>
              </a:solidFill>
              <a:latin typeface="Roboto" panose="02000000000000000000" pitchFamily="2" charset="0"/>
              <a:ea typeface="Roboto" panose="02000000000000000000" pitchFamily="2" charset="0"/>
              <a:cs typeface="Roboto" panose="02000000000000000000" pitchFamily="2" charset="0"/>
            </a:endParaRPr>
          </a:p>
        </p:txBody>
      </p:sp>
      <p:sp>
        <p:nvSpPr>
          <p:cNvPr id="21" name="Rectangle 20">
            <a:extLst>
              <a:ext uri="{FF2B5EF4-FFF2-40B4-BE49-F238E27FC236}">
                <a16:creationId xmlns="" xmlns:a16="http://schemas.microsoft.com/office/drawing/2014/main" id="{0AE341E3-1593-4BD6-A686-DE7B977991AA}"/>
              </a:ext>
            </a:extLst>
          </p:cNvPr>
          <p:cNvSpPr/>
          <p:nvPr/>
        </p:nvSpPr>
        <p:spPr>
          <a:xfrm>
            <a:off x="0" y="9150000"/>
            <a:ext cx="2285596" cy="756000"/>
          </a:xfrm>
          <a:prstGeom prst="rect">
            <a:avLst/>
          </a:prstGeom>
          <a:solidFill>
            <a:schemeClr val="bg1">
              <a:lumMod val="95000"/>
            </a:schemeClr>
          </a:solidFill>
          <a:ln>
            <a:noFill/>
          </a:ln>
          <a:effectLst>
            <a:outerShdw blurRad="139700" sx="102000" sy="102000" algn="ctr" rotWithShape="0">
              <a:prstClr val="black">
                <a:alpha val="17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22" name="Rectangle 21">
            <a:extLst>
              <a:ext uri="{FF2B5EF4-FFF2-40B4-BE49-F238E27FC236}">
                <a16:creationId xmlns="" xmlns:a16="http://schemas.microsoft.com/office/drawing/2014/main" id="{0364D201-449D-418A-AB59-271991D47FCF}"/>
              </a:ext>
            </a:extLst>
          </p:cNvPr>
          <p:cNvSpPr/>
          <p:nvPr/>
        </p:nvSpPr>
        <p:spPr>
          <a:xfrm>
            <a:off x="4572404" y="9150000"/>
            <a:ext cx="2285596" cy="756000"/>
          </a:xfrm>
          <a:prstGeom prst="rect">
            <a:avLst/>
          </a:prstGeom>
          <a:solidFill>
            <a:schemeClr val="bg1">
              <a:lumMod val="95000"/>
            </a:schemeClr>
          </a:solidFill>
          <a:ln>
            <a:noFill/>
          </a:ln>
          <a:effectLst>
            <a:outerShdw blurRad="139700" sx="102000" sy="102000" algn="ctr" rotWithShape="0">
              <a:prstClr val="black">
                <a:alpha val="17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pic>
        <p:nvPicPr>
          <p:cNvPr id="23" name="Graphic 9">
            <a:extLst>
              <a:ext uri="{FF2B5EF4-FFF2-40B4-BE49-F238E27FC236}">
                <a16:creationId xmlns="" xmlns:a16="http://schemas.microsoft.com/office/drawing/2014/main" id="{CFCB3FF8-7626-4ED3-8724-AECC2A455399}"/>
              </a:ext>
            </a:extLst>
          </p:cNvPr>
          <p:cNvPicPr>
            <a:picLocks noChangeAspect="1"/>
          </p:cNvPicPr>
          <p:nvPr/>
        </p:nvPicPr>
        <p:blipFill>
          <a:blip r:embed="rId2">
            <a:extLst>
              <a:ext uri="{96DAC541-7B7A-43D3-8B79-37D633B846F1}">
                <asvg:svgBlip xmlns="" xmlns:asvg="http://schemas.microsoft.com/office/drawing/2016/SVG/main" r:embed="rId3"/>
              </a:ext>
            </a:extLst>
          </a:blip>
          <a:stretch>
            <a:fillRect/>
          </a:stretch>
        </p:blipFill>
        <p:spPr>
          <a:xfrm>
            <a:off x="309082" y="9264241"/>
            <a:ext cx="1656000" cy="527519"/>
          </a:xfrm>
          <a:prstGeom prst="rect">
            <a:avLst/>
          </a:prstGeom>
        </p:spPr>
      </p:pic>
      <p:grpSp>
        <p:nvGrpSpPr>
          <p:cNvPr id="24" name="Group 23">
            <a:extLst>
              <a:ext uri="{FF2B5EF4-FFF2-40B4-BE49-F238E27FC236}">
                <a16:creationId xmlns="" xmlns:a16="http://schemas.microsoft.com/office/drawing/2014/main" id="{103B3EBA-EE39-4566-AA7A-1717EAD2016B}"/>
              </a:ext>
            </a:extLst>
          </p:cNvPr>
          <p:cNvGrpSpPr/>
          <p:nvPr/>
        </p:nvGrpSpPr>
        <p:grpSpPr>
          <a:xfrm>
            <a:off x="4687808" y="9297484"/>
            <a:ext cx="1928505" cy="504312"/>
            <a:chOff x="4776859" y="9280500"/>
            <a:chExt cx="1928505" cy="504312"/>
          </a:xfrm>
        </p:grpSpPr>
        <p:sp>
          <p:nvSpPr>
            <p:cNvPr id="25" name="TextBox 24">
              <a:extLst>
                <a:ext uri="{FF2B5EF4-FFF2-40B4-BE49-F238E27FC236}">
                  <a16:creationId xmlns="" xmlns:a16="http://schemas.microsoft.com/office/drawing/2014/main" id="{92F64BE0-04D7-49DF-AB59-49685086E86A}"/>
                </a:ext>
              </a:extLst>
            </p:cNvPr>
            <p:cNvSpPr txBox="1"/>
            <p:nvPr/>
          </p:nvSpPr>
          <p:spPr>
            <a:xfrm>
              <a:off x="5048407" y="9280500"/>
              <a:ext cx="1656957" cy="153888"/>
            </a:xfrm>
            <a:prstGeom prst="rect">
              <a:avLst/>
            </a:prstGeom>
            <a:noFill/>
          </p:spPr>
          <p:txBody>
            <a:bodyPr wrap="square" lIns="0" tIns="0" rIns="0" bIns="0" rtlCol="0" anchor="ctr" anchorCtr="0">
              <a:spAutoFit/>
            </a:bodyPr>
            <a:lstStyle/>
            <a:p>
              <a:pPr algn="r" defTabSz="1760969">
                <a:defRPr/>
              </a:pPr>
              <a:r>
                <a:rPr lang="ru-RU" sz="1000" dirty="0">
                  <a:solidFill>
                    <a:schemeClr val="tx1">
                      <a:lumMod val="50000"/>
                    </a:schemeClr>
                  </a:solidFill>
                  <a:latin typeface="Roboto Condensed" panose="02000000000000000000" pitchFamily="2" charset="0"/>
                  <a:ea typeface="Roboto Condensed" panose="02000000000000000000" pitchFamily="2" charset="0"/>
                </a:rPr>
                <a:t>ТЕЛЕФОН «ГОРЯЧЕЙ ЛИНИИ» </a:t>
              </a:r>
            </a:p>
          </p:txBody>
        </p:sp>
        <p:sp>
          <p:nvSpPr>
            <p:cNvPr id="26" name="TextBox 25">
              <a:extLst>
                <a:ext uri="{FF2B5EF4-FFF2-40B4-BE49-F238E27FC236}">
                  <a16:creationId xmlns="" xmlns:a16="http://schemas.microsoft.com/office/drawing/2014/main" id="{2C7FFC21-E08E-4439-9EAE-8750A8EBE5DE}"/>
                </a:ext>
              </a:extLst>
            </p:cNvPr>
            <p:cNvSpPr txBox="1"/>
            <p:nvPr/>
          </p:nvSpPr>
          <p:spPr>
            <a:xfrm>
              <a:off x="4776859" y="9538591"/>
              <a:ext cx="1927173" cy="246221"/>
            </a:xfrm>
            <a:prstGeom prst="rect">
              <a:avLst/>
            </a:prstGeom>
            <a:noFill/>
          </p:spPr>
          <p:txBody>
            <a:bodyPr wrap="square" lIns="0" tIns="0" rIns="0" bIns="0" rtlCol="0" anchor="ctr" anchorCtr="0">
              <a:spAutoFit/>
            </a:bodyPr>
            <a:lstStyle/>
            <a:p>
              <a:pPr algn="r" defTabSz="1760969">
                <a:defRPr/>
              </a:pPr>
              <a:r>
                <a:rPr lang="ru-RU" sz="1600" b="1" dirty="0">
                  <a:solidFill>
                    <a:schemeClr val="tx1">
                      <a:lumMod val="50000"/>
                    </a:schemeClr>
                  </a:solidFill>
                  <a:latin typeface="Roboto Condensed" panose="02000000000000000000" pitchFamily="2" charset="0"/>
                  <a:ea typeface="Roboto Condensed" panose="02000000000000000000" pitchFamily="2" charset="0"/>
                </a:rPr>
                <a:t>8 (800) 222-22-22</a:t>
              </a:r>
            </a:p>
          </p:txBody>
        </p:sp>
      </p:grpSp>
      <p:sp>
        <p:nvSpPr>
          <p:cNvPr id="27" name="Rectangle 26">
            <a:extLst>
              <a:ext uri="{FF2B5EF4-FFF2-40B4-BE49-F238E27FC236}">
                <a16:creationId xmlns="" xmlns:a16="http://schemas.microsoft.com/office/drawing/2014/main" id="{2DBC9F22-4688-4CF5-A2F0-F2C3BDAE2E81}"/>
              </a:ext>
            </a:extLst>
          </p:cNvPr>
          <p:cNvSpPr/>
          <p:nvPr/>
        </p:nvSpPr>
        <p:spPr>
          <a:xfrm>
            <a:off x="2286201" y="9150000"/>
            <a:ext cx="2285596" cy="756000"/>
          </a:xfrm>
          <a:prstGeom prst="rect">
            <a:avLst/>
          </a:prstGeom>
          <a:solidFill>
            <a:schemeClr val="bg1"/>
          </a:solidFill>
          <a:ln>
            <a:noFill/>
          </a:ln>
          <a:effectLst>
            <a:outerShdw blurRad="139700" sx="102000" sy="102000" algn="ctr" rotWithShape="0">
              <a:prstClr val="black">
                <a:alpha val="17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28" name="TextBox 27">
            <a:extLst>
              <a:ext uri="{FF2B5EF4-FFF2-40B4-BE49-F238E27FC236}">
                <a16:creationId xmlns="" xmlns:a16="http://schemas.microsoft.com/office/drawing/2014/main" id="{B3CE465C-DD15-441D-A546-4C4A9FAFEF5A}"/>
              </a:ext>
            </a:extLst>
          </p:cNvPr>
          <p:cNvSpPr txBox="1"/>
          <p:nvPr/>
        </p:nvSpPr>
        <p:spPr>
          <a:xfrm>
            <a:off x="2600522" y="9451056"/>
            <a:ext cx="1656957" cy="153888"/>
          </a:xfrm>
          <a:prstGeom prst="rect">
            <a:avLst/>
          </a:prstGeom>
          <a:noFill/>
        </p:spPr>
        <p:txBody>
          <a:bodyPr wrap="square" lIns="0" tIns="0" rIns="0" bIns="0" rtlCol="0" anchor="ctr" anchorCtr="0">
            <a:spAutoFit/>
          </a:bodyPr>
          <a:lstStyle/>
          <a:p>
            <a:pPr algn="ctr" defTabSz="1760969">
              <a:defRPr/>
            </a:pPr>
            <a:r>
              <a:rPr lang="en-US" sz="1000" b="1" dirty="0">
                <a:solidFill>
                  <a:schemeClr val="tx1">
                    <a:lumMod val="50000"/>
                  </a:schemeClr>
                </a:solidFill>
                <a:latin typeface="Roboto Condensed" panose="02000000000000000000" pitchFamily="2" charset="0"/>
                <a:ea typeface="Roboto Condensed" panose="02000000000000000000" pitchFamily="2" charset="0"/>
              </a:rPr>
              <a:t>WWW.NALOG.GOV.RU</a:t>
            </a:r>
            <a:endParaRPr lang="ru-RU" sz="1000" b="1" dirty="0">
              <a:solidFill>
                <a:schemeClr val="tx1">
                  <a:lumMod val="50000"/>
                </a:schemeClr>
              </a:solidFill>
              <a:latin typeface="Roboto Condensed" panose="02000000000000000000" pitchFamily="2" charset="0"/>
              <a:ea typeface="Roboto Condensed" panose="02000000000000000000" pitchFamily="2" charset="0"/>
            </a:endParaRPr>
          </a:p>
        </p:txBody>
      </p:sp>
      <p:graphicFrame>
        <p:nvGraphicFramePr>
          <p:cNvPr id="2" name="Таблица 1"/>
          <p:cNvGraphicFramePr>
            <a:graphicFrameLocks noGrp="1"/>
          </p:cNvGraphicFramePr>
          <p:nvPr>
            <p:extLst>
              <p:ext uri="{D42A27DB-BD31-4B8C-83A1-F6EECF244321}">
                <p14:modId xmlns:p14="http://schemas.microsoft.com/office/powerpoint/2010/main" val="3244641815"/>
              </p:ext>
            </p:extLst>
          </p:nvPr>
        </p:nvGraphicFramePr>
        <p:xfrm>
          <a:off x="512675" y="720906"/>
          <a:ext cx="5832648" cy="8059176"/>
        </p:xfrm>
        <a:graphic>
          <a:graphicData uri="http://schemas.openxmlformats.org/drawingml/2006/table">
            <a:tbl>
              <a:tblPr bandRow="1">
                <a:tableStyleId>{8EC20E35-A176-4012-BC5E-935CFFF8708E}</a:tableStyleId>
              </a:tblPr>
              <a:tblGrid>
                <a:gridCol w="432048"/>
                <a:gridCol w="5400600"/>
              </a:tblGrid>
              <a:tr h="432048">
                <a:tc>
                  <a:txBody>
                    <a:bodyPr/>
                    <a:lstStyle/>
                    <a:p>
                      <a:pPr algn="just">
                        <a:spcAft>
                          <a:spcPts val="0"/>
                        </a:spcAft>
                      </a:pPr>
                      <a:r>
                        <a:rPr lang="ru-RU" sz="1200" kern="1200" dirty="0">
                          <a:solidFill>
                            <a:schemeClr val="tx1">
                              <a:lumMod val="50000"/>
                            </a:schemeClr>
                          </a:solidFill>
                          <a:latin typeface="Roboto" panose="02000000000000000000" pitchFamily="2" charset="0"/>
                          <a:ea typeface="Roboto" panose="02000000000000000000" pitchFamily="2" charset="0"/>
                          <a:cs typeface="Roboto" panose="02000000000000000000" pitchFamily="2" charset="0"/>
                        </a:rPr>
                        <a:t>24</a:t>
                      </a:r>
                    </a:p>
                  </a:txBody>
                  <a:tcPr marL="68580" marR="68580" marT="0" marB="0">
                    <a:lnL>
                      <a:noFill/>
                    </a:lnL>
                    <a:lnR>
                      <a:noFill/>
                    </a:lnR>
                    <a:lnT w="25400" cmpd="sng">
                      <a:noFill/>
                    </a:lnT>
                    <a:lnB>
                      <a:noFill/>
                    </a:lnB>
                    <a:lnTlToBr w="12700" cmpd="sng">
                      <a:noFill/>
                      <a:prstDash val="solid"/>
                    </a:lnTlToBr>
                    <a:lnBlToTr w="12700" cmpd="sng">
                      <a:noFill/>
                      <a:prstDash val="solid"/>
                    </a:lnBlToTr>
                    <a:solidFill>
                      <a:schemeClr val="bg1">
                        <a:lumMod val="85000"/>
                      </a:schemeClr>
                    </a:solidFill>
                  </a:tcPr>
                </a:tc>
                <a:tc>
                  <a:txBody>
                    <a:bodyPr/>
                    <a:lstStyle/>
                    <a:p>
                      <a:pPr algn="just">
                        <a:spcAft>
                          <a:spcPts val="0"/>
                        </a:spcAft>
                      </a:pPr>
                      <a:r>
                        <a:rPr lang="ru-RU" sz="1200" kern="1200" dirty="0">
                          <a:solidFill>
                            <a:schemeClr val="tx1">
                              <a:lumMod val="50000"/>
                            </a:schemeClr>
                          </a:solidFill>
                          <a:latin typeface="Roboto" panose="02000000000000000000" pitchFamily="2" charset="0"/>
                          <a:ea typeface="Roboto" panose="02000000000000000000" pitchFamily="2" charset="0"/>
                          <a:cs typeface="Roboto" panose="02000000000000000000" pitchFamily="2" charset="0"/>
                        </a:rPr>
                        <a:t>Прием писем от налогоплательщиков физических лиц (обращения в инспекцию, ответы на требования и прочее)</a:t>
                      </a:r>
                    </a:p>
                  </a:txBody>
                  <a:tcPr marL="68580" marR="68580" marT="0" marB="0">
                    <a:lnL>
                      <a:noFill/>
                    </a:lnL>
                    <a:lnR>
                      <a:noFill/>
                    </a:lnR>
                    <a:lnT w="25400" cmpd="sng">
                      <a:noFill/>
                    </a:lnT>
                    <a:lnB>
                      <a:noFill/>
                    </a:lnB>
                    <a:lnTlToBr w="12700" cmpd="sng">
                      <a:noFill/>
                      <a:prstDash val="solid"/>
                    </a:lnTlToBr>
                    <a:lnBlToTr w="12700" cmpd="sng">
                      <a:noFill/>
                      <a:prstDash val="solid"/>
                    </a:lnBlToTr>
                    <a:solidFill>
                      <a:schemeClr val="bg1">
                        <a:lumMod val="85000"/>
                      </a:schemeClr>
                    </a:solidFill>
                  </a:tcPr>
                </a:tc>
              </a:tr>
              <a:tr h="432048">
                <a:tc>
                  <a:txBody>
                    <a:bodyPr/>
                    <a:lstStyle/>
                    <a:p>
                      <a:pPr algn="just">
                        <a:spcAft>
                          <a:spcPts val="0"/>
                        </a:spcAft>
                      </a:pPr>
                      <a:r>
                        <a:rPr lang="ru-RU" sz="1200" kern="1200" dirty="0">
                          <a:solidFill>
                            <a:schemeClr val="tx1">
                              <a:lumMod val="50000"/>
                            </a:schemeClr>
                          </a:solidFill>
                          <a:latin typeface="Roboto" panose="02000000000000000000" pitchFamily="2" charset="0"/>
                          <a:ea typeface="Roboto" panose="02000000000000000000" pitchFamily="2" charset="0"/>
                          <a:cs typeface="Roboto" panose="02000000000000000000" pitchFamily="2" charset="0"/>
                        </a:rPr>
                        <a:t>25</a:t>
                      </a:r>
                    </a:p>
                  </a:txBody>
                  <a:tcPr marL="68580" marR="68580" marT="0" marB="0">
                    <a:lnL>
                      <a:noFill/>
                    </a:lnL>
                    <a:lnR>
                      <a:noFill/>
                    </a:lnR>
                    <a:lnT>
                      <a:noFill/>
                    </a:lnT>
                    <a:lnB>
                      <a:noFill/>
                    </a:lnB>
                    <a:lnTlToBr w="12700" cmpd="sng">
                      <a:noFill/>
                      <a:prstDash val="solid"/>
                    </a:lnTlToBr>
                    <a:lnBlToTr w="12700" cmpd="sng">
                      <a:noFill/>
                      <a:prstDash val="solid"/>
                    </a:lnBlToTr>
                  </a:tcPr>
                </a:tc>
                <a:tc>
                  <a:txBody>
                    <a:bodyPr/>
                    <a:lstStyle/>
                    <a:p>
                      <a:pPr algn="just">
                        <a:spcAft>
                          <a:spcPts val="0"/>
                        </a:spcAft>
                      </a:pPr>
                      <a:r>
                        <a:rPr lang="ru-RU" sz="1200" kern="1200" dirty="0">
                          <a:solidFill>
                            <a:schemeClr val="tx1">
                              <a:lumMod val="50000"/>
                            </a:schemeClr>
                          </a:solidFill>
                          <a:latin typeface="Roboto" panose="02000000000000000000" pitchFamily="2" charset="0"/>
                          <a:ea typeface="Roboto" panose="02000000000000000000" pitchFamily="2" charset="0"/>
                          <a:cs typeface="Roboto" panose="02000000000000000000" pitchFamily="2" charset="0"/>
                        </a:rPr>
                        <a:t>Прием писем и документов от физических лиц, подтверждающих (поясняющих) факт отчуждения имущества</a:t>
                      </a:r>
                    </a:p>
                  </a:txBody>
                  <a:tcPr marL="68580" marR="68580" marT="0" marB="0">
                    <a:lnL>
                      <a:noFill/>
                    </a:lnL>
                    <a:lnR>
                      <a:noFill/>
                    </a:lnR>
                    <a:lnT>
                      <a:noFill/>
                    </a:lnT>
                    <a:lnB>
                      <a:noFill/>
                    </a:lnB>
                    <a:lnTlToBr w="12700" cmpd="sng">
                      <a:noFill/>
                      <a:prstDash val="solid"/>
                    </a:lnTlToBr>
                    <a:lnBlToTr w="12700" cmpd="sng">
                      <a:noFill/>
                      <a:prstDash val="solid"/>
                    </a:lnBlToTr>
                  </a:tcPr>
                </a:tc>
              </a:tr>
              <a:tr h="576064">
                <a:tc>
                  <a:txBody>
                    <a:bodyPr/>
                    <a:lstStyle/>
                    <a:p>
                      <a:pPr algn="just">
                        <a:spcAft>
                          <a:spcPts val="0"/>
                        </a:spcAft>
                      </a:pPr>
                      <a:r>
                        <a:rPr lang="ru-RU" sz="1200" kern="1200">
                          <a:solidFill>
                            <a:schemeClr val="tx1">
                              <a:lumMod val="50000"/>
                            </a:schemeClr>
                          </a:solidFill>
                          <a:latin typeface="Roboto" panose="02000000000000000000" pitchFamily="2" charset="0"/>
                          <a:ea typeface="Roboto" panose="02000000000000000000" pitchFamily="2" charset="0"/>
                          <a:cs typeface="Roboto" panose="02000000000000000000" pitchFamily="2" charset="0"/>
                        </a:rPr>
                        <a:t>26</a:t>
                      </a:r>
                    </a:p>
                  </a:txBody>
                  <a:tcPr marL="68580" marR="68580" marT="0" marB="0">
                    <a:lnL>
                      <a:noFill/>
                    </a:lnL>
                    <a:lnR>
                      <a:noFill/>
                    </a:lnR>
                    <a:lnT>
                      <a:noFill/>
                    </a:lnT>
                    <a:lnB>
                      <a:noFill/>
                    </a:lnB>
                    <a:lnTlToBr w="12700" cmpd="sng">
                      <a:noFill/>
                      <a:prstDash val="solid"/>
                    </a:lnTlToBr>
                    <a:lnBlToTr w="12700" cmpd="sng">
                      <a:noFill/>
                      <a:prstDash val="solid"/>
                    </a:lnBlToTr>
                  </a:tcPr>
                </a:tc>
                <a:tc>
                  <a:txBody>
                    <a:bodyPr/>
                    <a:lstStyle/>
                    <a:p>
                      <a:pPr algn="just">
                        <a:spcAft>
                          <a:spcPts val="0"/>
                        </a:spcAft>
                      </a:pPr>
                      <a:r>
                        <a:rPr lang="ru-RU" sz="1200" kern="1200" dirty="0">
                          <a:solidFill>
                            <a:schemeClr val="tx1">
                              <a:lumMod val="50000"/>
                            </a:schemeClr>
                          </a:solidFill>
                          <a:latin typeface="Roboto" panose="02000000000000000000" pitchFamily="2" charset="0"/>
                          <a:ea typeface="Roboto" panose="02000000000000000000" pitchFamily="2" charset="0"/>
                          <a:cs typeface="Roboto" panose="02000000000000000000" pitchFamily="2" charset="0"/>
                        </a:rPr>
                        <a:t>Прием документов от физических лиц, подтверждающих право применения вычетов, заявленных в налоговой декларации по форме 3-НДФЛ</a:t>
                      </a:r>
                    </a:p>
                  </a:txBody>
                  <a:tcPr marL="68580" marR="68580" marT="0" marB="0">
                    <a:lnL>
                      <a:noFill/>
                    </a:lnL>
                    <a:lnR>
                      <a:noFill/>
                    </a:lnR>
                    <a:lnT>
                      <a:noFill/>
                    </a:lnT>
                    <a:lnB>
                      <a:noFill/>
                    </a:lnB>
                    <a:lnTlToBr w="12700" cmpd="sng">
                      <a:noFill/>
                      <a:prstDash val="solid"/>
                    </a:lnTlToBr>
                    <a:lnBlToTr w="12700" cmpd="sng">
                      <a:noFill/>
                      <a:prstDash val="solid"/>
                    </a:lnBlToTr>
                  </a:tcPr>
                </a:tc>
              </a:tr>
              <a:tr h="576064">
                <a:tc>
                  <a:txBody>
                    <a:bodyPr/>
                    <a:lstStyle/>
                    <a:p>
                      <a:pPr algn="just">
                        <a:spcAft>
                          <a:spcPts val="0"/>
                        </a:spcAft>
                      </a:pPr>
                      <a:r>
                        <a:rPr lang="ru-RU" sz="1200" kern="1200">
                          <a:solidFill>
                            <a:schemeClr val="tx1">
                              <a:lumMod val="50000"/>
                            </a:schemeClr>
                          </a:solidFill>
                          <a:latin typeface="Roboto" panose="02000000000000000000" pitchFamily="2" charset="0"/>
                          <a:ea typeface="Roboto" panose="02000000000000000000" pitchFamily="2" charset="0"/>
                          <a:cs typeface="Roboto" panose="02000000000000000000" pitchFamily="2" charset="0"/>
                        </a:rPr>
                        <a:t>27</a:t>
                      </a:r>
                    </a:p>
                  </a:txBody>
                  <a:tcPr marL="68580" marR="68580" marT="0" marB="0">
                    <a:lnL>
                      <a:noFill/>
                    </a:lnL>
                    <a:lnR>
                      <a:noFill/>
                    </a:lnR>
                    <a:lnT>
                      <a:noFill/>
                    </a:lnT>
                    <a:lnB w="25400" cmpd="sng">
                      <a:noFill/>
                    </a:lnB>
                    <a:lnTlToBr w="12700" cmpd="sng">
                      <a:noFill/>
                      <a:prstDash val="solid"/>
                    </a:lnTlToBr>
                    <a:lnBlToTr w="12700" cmpd="sng">
                      <a:noFill/>
                      <a:prstDash val="solid"/>
                    </a:lnBlToTr>
                  </a:tcPr>
                </a:tc>
                <a:tc>
                  <a:txBody>
                    <a:bodyPr/>
                    <a:lstStyle/>
                    <a:p>
                      <a:pPr algn="just">
                        <a:spcAft>
                          <a:spcPts val="0"/>
                        </a:spcAft>
                      </a:pPr>
                      <a:r>
                        <a:rPr lang="ru-RU" sz="1200" kern="1200" dirty="0">
                          <a:solidFill>
                            <a:schemeClr val="tx1">
                              <a:lumMod val="50000"/>
                            </a:schemeClr>
                          </a:solidFill>
                          <a:latin typeface="Roboto" panose="02000000000000000000" pitchFamily="2" charset="0"/>
                          <a:ea typeface="Roboto" panose="02000000000000000000" pitchFamily="2" charset="0"/>
                          <a:cs typeface="Roboto" panose="02000000000000000000" pitchFamily="2" charset="0"/>
                        </a:rPr>
                        <a:t>Прием от физических лиц заявления о подтверждении права налогоплательщика на получение имущественных налоговых вычетов по налогу на доходы физических лиц</a:t>
                      </a:r>
                    </a:p>
                  </a:txBody>
                  <a:tcPr marL="68580" marR="68580" marT="0" marB="0">
                    <a:lnL>
                      <a:noFill/>
                    </a:lnL>
                    <a:lnR>
                      <a:noFill/>
                    </a:lnR>
                    <a:lnT>
                      <a:noFill/>
                    </a:lnT>
                    <a:lnB w="25400" cmpd="sng">
                      <a:noFill/>
                    </a:lnB>
                    <a:lnTlToBr w="12700" cmpd="sng">
                      <a:noFill/>
                      <a:prstDash val="solid"/>
                    </a:lnTlToBr>
                    <a:lnBlToTr w="12700" cmpd="sng">
                      <a:noFill/>
                      <a:prstDash val="solid"/>
                    </a:lnBlToTr>
                  </a:tcPr>
                </a:tc>
              </a:tr>
              <a:tr h="648072">
                <a:tc>
                  <a:txBody>
                    <a:bodyPr/>
                    <a:lstStyle/>
                    <a:p>
                      <a:pPr algn="just">
                        <a:spcAft>
                          <a:spcPts val="0"/>
                        </a:spcAft>
                      </a:pPr>
                      <a:r>
                        <a:rPr lang="ru-RU" sz="1200" kern="1200" dirty="0">
                          <a:solidFill>
                            <a:schemeClr val="tx1">
                              <a:lumMod val="50000"/>
                            </a:schemeClr>
                          </a:solidFill>
                          <a:latin typeface="Roboto" panose="02000000000000000000" pitchFamily="2" charset="0"/>
                          <a:ea typeface="Roboto" panose="02000000000000000000" pitchFamily="2" charset="0"/>
                          <a:cs typeface="Roboto" panose="02000000000000000000" pitchFamily="2" charset="0"/>
                        </a:rPr>
                        <a:t>28</a:t>
                      </a:r>
                    </a:p>
                  </a:txBody>
                  <a:tcPr marL="68580" marR="68580" marT="0" marB="0">
                    <a:lnL>
                      <a:noFill/>
                    </a:lnL>
                    <a:lnR>
                      <a:noFill/>
                    </a:lnR>
                    <a:lnT>
                      <a:noFill/>
                    </a:lnT>
                    <a:lnB w="25400" cmpd="sng">
                      <a:noFill/>
                    </a:lnB>
                    <a:lnTlToBr w="12700" cmpd="sng">
                      <a:noFill/>
                      <a:prstDash val="solid"/>
                    </a:lnTlToBr>
                    <a:lnBlToTr w="12700" cmpd="sng">
                      <a:noFill/>
                      <a:prstDash val="solid"/>
                    </a:lnBlToTr>
                  </a:tcPr>
                </a:tc>
                <a:tc>
                  <a:txBody>
                    <a:bodyPr/>
                    <a:lstStyle/>
                    <a:p>
                      <a:pPr algn="just">
                        <a:spcAft>
                          <a:spcPts val="0"/>
                        </a:spcAft>
                      </a:pPr>
                      <a:r>
                        <a:rPr lang="ru-RU" sz="1200" kern="1200" dirty="0">
                          <a:solidFill>
                            <a:schemeClr val="tx1">
                              <a:lumMod val="50000"/>
                            </a:schemeClr>
                          </a:solidFill>
                          <a:latin typeface="Roboto" panose="02000000000000000000" pitchFamily="2" charset="0"/>
                          <a:ea typeface="Roboto" panose="02000000000000000000" pitchFamily="2" charset="0"/>
                          <a:cs typeface="Roboto" panose="02000000000000000000" pitchFamily="2" charset="0"/>
                        </a:rPr>
                        <a:t>Прием от физических лиц заявления о подтверждении права налогоплательщика на получение социальных налоговых вычетов, предусмотренных пп.2, 3, 4 (в части социального налогового вычета в сумме страховых взносов по договору (договорам) добровольного страхования жизни) п.1. ст.219 Налогового кодекса Российской Федерации</a:t>
                      </a:r>
                    </a:p>
                  </a:txBody>
                  <a:tcPr marL="68580" marR="68580" marT="0" marB="0">
                    <a:lnL>
                      <a:noFill/>
                    </a:lnL>
                    <a:lnR>
                      <a:noFill/>
                    </a:lnR>
                    <a:lnT>
                      <a:noFill/>
                    </a:lnT>
                    <a:lnB w="25400" cmpd="sng">
                      <a:noFill/>
                    </a:lnB>
                    <a:lnTlToBr w="12700" cmpd="sng">
                      <a:noFill/>
                      <a:prstDash val="solid"/>
                    </a:lnTlToBr>
                    <a:lnBlToTr w="12700" cmpd="sng">
                      <a:noFill/>
                      <a:prstDash val="solid"/>
                    </a:lnBlToTr>
                  </a:tcPr>
                </a:tc>
              </a:tr>
              <a:tr h="720080">
                <a:tc>
                  <a:txBody>
                    <a:bodyPr/>
                    <a:lstStyle/>
                    <a:p>
                      <a:pPr algn="just">
                        <a:spcAft>
                          <a:spcPts val="0"/>
                        </a:spcAft>
                      </a:pPr>
                      <a:r>
                        <a:rPr lang="ru-RU" sz="1200" kern="1200">
                          <a:solidFill>
                            <a:schemeClr val="tx1">
                              <a:lumMod val="50000"/>
                            </a:schemeClr>
                          </a:solidFill>
                          <a:latin typeface="Roboto" panose="02000000000000000000" pitchFamily="2" charset="0"/>
                          <a:ea typeface="Roboto" panose="02000000000000000000" pitchFamily="2" charset="0"/>
                          <a:cs typeface="Roboto" panose="02000000000000000000" pitchFamily="2" charset="0"/>
                        </a:rPr>
                        <a:t>29</a:t>
                      </a:r>
                    </a:p>
                  </a:txBody>
                  <a:tcPr marL="68580" marR="68580" marT="0" marB="0">
                    <a:lnL>
                      <a:noFill/>
                    </a:lnL>
                    <a:lnR>
                      <a:noFill/>
                    </a:lnR>
                    <a:lnT>
                      <a:noFill/>
                    </a:lnT>
                    <a:lnB w="25400" cmpd="sng">
                      <a:noFill/>
                    </a:lnB>
                    <a:lnTlToBr w="12700" cmpd="sng">
                      <a:noFill/>
                      <a:prstDash val="solid"/>
                    </a:lnTlToBr>
                    <a:lnBlToTr w="12700" cmpd="sng">
                      <a:noFill/>
                      <a:prstDash val="solid"/>
                    </a:lnBlToTr>
                  </a:tcPr>
                </a:tc>
                <a:tc>
                  <a:txBody>
                    <a:bodyPr/>
                    <a:lstStyle/>
                    <a:p>
                      <a:pPr algn="just">
                        <a:spcAft>
                          <a:spcPts val="0"/>
                        </a:spcAft>
                      </a:pPr>
                      <a:r>
                        <a:rPr lang="ru-RU" sz="1200" kern="1200" dirty="0">
                          <a:solidFill>
                            <a:schemeClr val="tx1">
                              <a:lumMod val="50000"/>
                            </a:schemeClr>
                          </a:solidFill>
                          <a:latin typeface="Roboto" panose="02000000000000000000" pitchFamily="2" charset="0"/>
                          <a:ea typeface="Roboto" panose="02000000000000000000" pitchFamily="2" charset="0"/>
                          <a:cs typeface="Roboto" panose="02000000000000000000" pitchFamily="2" charset="0"/>
                        </a:rPr>
                        <a:t>Прием от физических лиц заявления о зачете/возврате суммы излишне уплаченного (подлежащего возмещению) налога (сбора, страховых взносов, пеней, штрафа) </a:t>
                      </a:r>
                    </a:p>
                  </a:txBody>
                  <a:tcPr marL="68580" marR="68580" marT="0" marB="0">
                    <a:lnL>
                      <a:noFill/>
                    </a:lnL>
                    <a:lnR>
                      <a:noFill/>
                    </a:lnR>
                    <a:lnT>
                      <a:noFill/>
                    </a:lnT>
                    <a:lnB w="25400" cmpd="sng">
                      <a:noFill/>
                    </a:lnB>
                    <a:lnTlToBr w="12700" cmpd="sng">
                      <a:noFill/>
                      <a:prstDash val="solid"/>
                    </a:lnTlToBr>
                    <a:lnBlToTr w="12700" cmpd="sng">
                      <a:noFill/>
                      <a:prstDash val="solid"/>
                    </a:lnBlToTr>
                  </a:tcPr>
                </a:tc>
              </a:tr>
              <a:tr h="425544">
                <a:tc>
                  <a:txBody>
                    <a:bodyPr/>
                    <a:lstStyle/>
                    <a:p>
                      <a:pPr algn="just">
                        <a:spcAft>
                          <a:spcPts val="0"/>
                        </a:spcAft>
                      </a:pPr>
                      <a:r>
                        <a:rPr lang="ru-RU" sz="1200" kern="1200">
                          <a:solidFill>
                            <a:schemeClr val="tx1">
                              <a:lumMod val="50000"/>
                            </a:schemeClr>
                          </a:solidFill>
                          <a:latin typeface="Roboto" panose="02000000000000000000" pitchFamily="2" charset="0"/>
                          <a:ea typeface="Roboto" panose="02000000000000000000" pitchFamily="2" charset="0"/>
                          <a:cs typeface="Roboto" panose="02000000000000000000" pitchFamily="2" charset="0"/>
                        </a:rPr>
                        <a:t>30</a:t>
                      </a:r>
                    </a:p>
                  </a:txBody>
                  <a:tcPr marL="68580" marR="68580" marT="0" marB="0">
                    <a:lnL>
                      <a:noFill/>
                    </a:lnL>
                    <a:lnR>
                      <a:noFill/>
                    </a:lnR>
                    <a:lnT>
                      <a:noFill/>
                    </a:lnT>
                    <a:lnB w="25400" cmpd="sng">
                      <a:noFill/>
                    </a:lnB>
                    <a:lnTlToBr w="12700" cmpd="sng">
                      <a:noFill/>
                      <a:prstDash val="solid"/>
                    </a:lnTlToBr>
                    <a:lnBlToTr w="12700" cmpd="sng">
                      <a:noFill/>
                      <a:prstDash val="solid"/>
                    </a:lnBlToTr>
                  </a:tcPr>
                </a:tc>
                <a:tc>
                  <a:txBody>
                    <a:bodyPr/>
                    <a:lstStyle/>
                    <a:p>
                      <a:pPr algn="just">
                        <a:spcAft>
                          <a:spcPts val="0"/>
                        </a:spcAft>
                      </a:pPr>
                      <a:r>
                        <a:rPr lang="ru-RU" sz="1200" kern="1200" dirty="0">
                          <a:solidFill>
                            <a:schemeClr val="tx1">
                              <a:lumMod val="50000"/>
                            </a:schemeClr>
                          </a:solidFill>
                          <a:latin typeface="Roboto" panose="02000000000000000000" pitchFamily="2" charset="0"/>
                          <a:ea typeface="Roboto" panose="02000000000000000000" pitchFamily="2" charset="0"/>
                          <a:cs typeface="Roboto" panose="02000000000000000000" pitchFamily="2" charset="0"/>
                        </a:rPr>
                        <a:t>Прием от физического лица заявления об уточнении платежа</a:t>
                      </a:r>
                    </a:p>
                  </a:txBody>
                  <a:tcPr marL="68580" marR="68580" marT="0" marB="0">
                    <a:lnL>
                      <a:noFill/>
                    </a:lnL>
                    <a:lnR>
                      <a:noFill/>
                    </a:lnR>
                    <a:lnT>
                      <a:noFill/>
                    </a:lnT>
                    <a:lnB w="25400" cmpd="sng">
                      <a:noFill/>
                    </a:lnB>
                    <a:lnTlToBr w="12700" cmpd="sng">
                      <a:noFill/>
                      <a:prstDash val="solid"/>
                    </a:lnTlToBr>
                    <a:lnBlToTr w="12700" cmpd="sng">
                      <a:noFill/>
                      <a:prstDash val="solid"/>
                    </a:lnBlToTr>
                  </a:tcPr>
                </a:tc>
              </a:tr>
              <a:tr h="504056">
                <a:tc>
                  <a:txBody>
                    <a:bodyPr/>
                    <a:lstStyle/>
                    <a:p>
                      <a:pPr algn="just">
                        <a:spcAft>
                          <a:spcPts val="0"/>
                        </a:spcAft>
                      </a:pPr>
                      <a:r>
                        <a:rPr lang="ru-RU" sz="1200" kern="1200">
                          <a:solidFill>
                            <a:schemeClr val="tx1">
                              <a:lumMod val="50000"/>
                            </a:schemeClr>
                          </a:solidFill>
                          <a:latin typeface="Roboto" panose="02000000000000000000" pitchFamily="2" charset="0"/>
                          <a:ea typeface="Roboto" panose="02000000000000000000" pitchFamily="2" charset="0"/>
                          <a:cs typeface="Roboto" panose="02000000000000000000" pitchFamily="2" charset="0"/>
                        </a:rPr>
                        <a:t>31</a:t>
                      </a:r>
                    </a:p>
                  </a:txBody>
                  <a:tcPr marL="68580" marR="68580" marT="0" marB="0">
                    <a:lnL>
                      <a:noFill/>
                    </a:lnL>
                    <a:lnR>
                      <a:noFill/>
                    </a:lnR>
                    <a:lnT>
                      <a:noFill/>
                    </a:lnT>
                    <a:lnB w="25400" cmpd="sng">
                      <a:noFill/>
                    </a:lnB>
                    <a:lnTlToBr w="12700" cmpd="sng">
                      <a:noFill/>
                      <a:prstDash val="solid"/>
                    </a:lnTlToBr>
                    <a:lnBlToTr w="12700" cmpd="sng">
                      <a:noFill/>
                      <a:prstDash val="solid"/>
                    </a:lnBlToTr>
                  </a:tcPr>
                </a:tc>
                <a:tc>
                  <a:txBody>
                    <a:bodyPr/>
                    <a:lstStyle/>
                    <a:p>
                      <a:pPr algn="just">
                        <a:spcAft>
                          <a:spcPts val="0"/>
                        </a:spcAft>
                      </a:pPr>
                      <a:r>
                        <a:rPr lang="ru-RU" sz="1200" kern="1200">
                          <a:solidFill>
                            <a:schemeClr val="tx1">
                              <a:lumMod val="50000"/>
                            </a:schemeClr>
                          </a:solidFill>
                          <a:latin typeface="Roboto" panose="02000000000000000000" pitchFamily="2" charset="0"/>
                          <a:ea typeface="Roboto" panose="02000000000000000000" pitchFamily="2" charset="0"/>
                          <a:cs typeface="Roboto" panose="02000000000000000000" pitchFamily="2" charset="0"/>
                        </a:rPr>
                        <a:t>Прием от физических лиц документов на внесение изменений в учетные данные</a:t>
                      </a:r>
                    </a:p>
                  </a:txBody>
                  <a:tcPr marL="68580" marR="68580" marT="0" marB="0">
                    <a:lnL>
                      <a:noFill/>
                    </a:lnL>
                    <a:lnR>
                      <a:noFill/>
                    </a:lnR>
                    <a:lnT>
                      <a:noFill/>
                    </a:lnT>
                    <a:lnB w="25400" cmpd="sng">
                      <a:noFill/>
                    </a:lnB>
                    <a:lnTlToBr w="12700" cmpd="sng">
                      <a:noFill/>
                      <a:prstDash val="solid"/>
                    </a:lnTlToBr>
                    <a:lnBlToTr w="12700" cmpd="sng">
                      <a:noFill/>
                      <a:prstDash val="solid"/>
                    </a:lnBlToTr>
                  </a:tcPr>
                </a:tc>
              </a:tr>
              <a:tr h="576064">
                <a:tc>
                  <a:txBody>
                    <a:bodyPr/>
                    <a:lstStyle/>
                    <a:p>
                      <a:pPr algn="just">
                        <a:spcAft>
                          <a:spcPts val="0"/>
                        </a:spcAft>
                      </a:pPr>
                      <a:r>
                        <a:rPr lang="ru-RU" sz="1200" kern="1200">
                          <a:solidFill>
                            <a:schemeClr val="tx1">
                              <a:lumMod val="50000"/>
                            </a:schemeClr>
                          </a:solidFill>
                          <a:latin typeface="Roboto" panose="02000000000000000000" pitchFamily="2" charset="0"/>
                          <a:ea typeface="Roboto" panose="02000000000000000000" pitchFamily="2" charset="0"/>
                          <a:cs typeface="Roboto" panose="02000000000000000000" pitchFamily="2" charset="0"/>
                        </a:rPr>
                        <a:t>32</a:t>
                      </a:r>
                    </a:p>
                  </a:txBody>
                  <a:tcPr marL="68580" marR="68580" marT="0" marB="0">
                    <a:lnL>
                      <a:noFill/>
                    </a:lnL>
                    <a:lnR>
                      <a:noFill/>
                    </a:lnR>
                    <a:lnT>
                      <a:noFill/>
                    </a:lnT>
                    <a:lnB w="25400" cmpd="sng">
                      <a:noFill/>
                    </a:lnB>
                    <a:lnTlToBr w="12700" cmpd="sng">
                      <a:noFill/>
                      <a:prstDash val="solid"/>
                    </a:lnTlToBr>
                    <a:lnBlToTr w="12700" cmpd="sng">
                      <a:noFill/>
                      <a:prstDash val="solid"/>
                    </a:lnBlToTr>
                  </a:tcPr>
                </a:tc>
                <a:tc>
                  <a:txBody>
                    <a:bodyPr/>
                    <a:lstStyle/>
                    <a:p>
                      <a:pPr algn="just">
                        <a:spcAft>
                          <a:spcPts val="0"/>
                        </a:spcAft>
                      </a:pPr>
                      <a:r>
                        <a:rPr lang="ru-RU" sz="1200" kern="1200" dirty="0">
                          <a:solidFill>
                            <a:schemeClr val="tx1">
                              <a:lumMod val="50000"/>
                            </a:schemeClr>
                          </a:solidFill>
                          <a:latin typeface="Roboto" panose="02000000000000000000" pitchFamily="2" charset="0"/>
                          <a:ea typeface="Roboto" panose="02000000000000000000" pitchFamily="2" charset="0"/>
                          <a:cs typeface="Roboto" panose="02000000000000000000" pitchFamily="2" charset="0"/>
                        </a:rPr>
                        <a:t>Прием согласия налогоплательщика на признание сведений, составляющих налоговую тайну, общедоступными</a:t>
                      </a:r>
                    </a:p>
                  </a:txBody>
                  <a:tcPr marL="68580" marR="68580" marT="0" marB="0">
                    <a:lnL>
                      <a:noFill/>
                    </a:lnL>
                    <a:lnR>
                      <a:noFill/>
                    </a:lnR>
                    <a:lnT>
                      <a:noFill/>
                    </a:lnT>
                    <a:lnB w="25400" cmpd="sng">
                      <a:noFill/>
                    </a:lnB>
                    <a:lnTlToBr w="12700" cmpd="sng">
                      <a:noFill/>
                      <a:prstDash val="solid"/>
                    </a:lnTlToBr>
                    <a:lnBlToTr w="12700" cmpd="sng">
                      <a:noFill/>
                      <a:prstDash val="solid"/>
                    </a:lnBlToTr>
                  </a:tcPr>
                </a:tc>
              </a:tr>
              <a:tr h="288032">
                <a:tc>
                  <a:txBody>
                    <a:bodyPr/>
                    <a:lstStyle/>
                    <a:p>
                      <a:pPr algn="just">
                        <a:spcAft>
                          <a:spcPts val="0"/>
                        </a:spcAft>
                      </a:pPr>
                      <a:r>
                        <a:rPr lang="ru-RU" sz="1200" kern="1200" dirty="0">
                          <a:solidFill>
                            <a:schemeClr val="tx1">
                              <a:lumMod val="50000"/>
                            </a:schemeClr>
                          </a:solidFill>
                          <a:latin typeface="Roboto" panose="02000000000000000000" pitchFamily="2" charset="0"/>
                          <a:ea typeface="Roboto" panose="02000000000000000000" pitchFamily="2" charset="0"/>
                          <a:cs typeface="Roboto" panose="02000000000000000000" pitchFamily="2" charset="0"/>
                        </a:rPr>
                        <a:t>33</a:t>
                      </a:r>
                    </a:p>
                  </a:txBody>
                  <a:tcPr marL="68580" marR="68580" marT="0" marB="0">
                    <a:lnL>
                      <a:noFill/>
                    </a:lnL>
                    <a:lnR>
                      <a:noFill/>
                    </a:lnR>
                    <a:lnT>
                      <a:noFill/>
                    </a:lnT>
                    <a:lnB w="25400" cmpd="sng">
                      <a:noFill/>
                    </a:lnB>
                    <a:lnTlToBr w="12700" cmpd="sng">
                      <a:noFill/>
                      <a:prstDash val="solid"/>
                    </a:lnTlToBr>
                    <a:lnBlToTr w="12700" cmpd="sng">
                      <a:noFill/>
                      <a:prstDash val="solid"/>
                    </a:lnBlToTr>
                  </a:tcPr>
                </a:tc>
                <a:tc>
                  <a:txBody>
                    <a:bodyPr/>
                    <a:lstStyle/>
                    <a:p>
                      <a:pPr algn="just">
                        <a:spcAft>
                          <a:spcPts val="0"/>
                        </a:spcAft>
                      </a:pPr>
                      <a:r>
                        <a:rPr lang="ru-RU" sz="1200" kern="1200">
                          <a:solidFill>
                            <a:schemeClr val="tx1">
                              <a:lumMod val="50000"/>
                            </a:schemeClr>
                          </a:solidFill>
                          <a:latin typeface="Roboto" panose="02000000000000000000" pitchFamily="2" charset="0"/>
                          <a:ea typeface="Roboto" panose="02000000000000000000" pitchFamily="2" charset="0"/>
                          <a:cs typeface="Roboto" panose="02000000000000000000" pitchFamily="2" charset="0"/>
                        </a:rPr>
                        <a:t>Прием от физических лиц заявлений на перерасчет по имущественным налогам</a:t>
                      </a:r>
                    </a:p>
                  </a:txBody>
                  <a:tcPr marL="68580" marR="68580" marT="0" marB="0">
                    <a:lnL>
                      <a:noFill/>
                    </a:lnL>
                    <a:lnR>
                      <a:noFill/>
                    </a:lnR>
                    <a:lnT>
                      <a:noFill/>
                    </a:lnT>
                    <a:lnB w="25400" cmpd="sng">
                      <a:noFill/>
                    </a:lnB>
                    <a:lnTlToBr w="12700" cmpd="sng">
                      <a:noFill/>
                      <a:prstDash val="solid"/>
                    </a:lnTlToBr>
                    <a:lnBlToTr w="12700" cmpd="sng">
                      <a:noFill/>
                      <a:prstDash val="solid"/>
                    </a:lnBlToTr>
                  </a:tcPr>
                </a:tc>
              </a:tr>
              <a:tr h="343662">
                <a:tc>
                  <a:txBody>
                    <a:bodyPr/>
                    <a:lstStyle/>
                    <a:p>
                      <a:pPr algn="just">
                        <a:spcAft>
                          <a:spcPts val="0"/>
                        </a:spcAft>
                      </a:pPr>
                      <a:r>
                        <a:rPr lang="ru-RU" sz="1200" kern="1200">
                          <a:solidFill>
                            <a:schemeClr val="tx1">
                              <a:lumMod val="50000"/>
                            </a:schemeClr>
                          </a:solidFill>
                          <a:latin typeface="Roboto" panose="02000000000000000000" pitchFamily="2" charset="0"/>
                          <a:ea typeface="Roboto" panose="02000000000000000000" pitchFamily="2" charset="0"/>
                          <a:cs typeface="Roboto" panose="02000000000000000000" pitchFamily="2" charset="0"/>
                        </a:rPr>
                        <a:t>34</a:t>
                      </a:r>
                    </a:p>
                  </a:txBody>
                  <a:tcPr marL="68580" marR="68580" marT="0" marB="0">
                    <a:lnL>
                      <a:noFill/>
                    </a:lnL>
                    <a:lnR>
                      <a:noFill/>
                    </a:lnR>
                    <a:lnT>
                      <a:noFill/>
                    </a:lnT>
                    <a:lnB w="25400" cmpd="sng">
                      <a:noFill/>
                    </a:lnB>
                    <a:lnTlToBr w="12700" cmpd="sng">
                      <a:noFill/>
                      <a:prstDash val="solid"/>
                    </a:lnTlToBr>
                    <a:lnBlToTr w="12700" cmpd="sng">
                      <a:noFill/>
                      <a:prstDash val="solid"/>
                    </a:lnBlToTr>
                  </a:tcPr>
                </a:tc>
                <a:tc>
                  <a:txBody>
                    <a:bodyPr/>
                    <a:lstStyle/>
                    <a:p>
                      <a:pPr algn="just">
                        <a:spcAft>
                          <a:spcPts val="0"/>
                        </a:spcAft>
                      </a:pPr>
                      <a:r>
                        <a:rPr lang="ru-RU" sz="1200" kern="1200" dirty="0">
                          <a:solidFill>
                            <a:schemeClr val="tx1">
                              <a:lumMod val="50000"/>
                            </a:schemeClr>
                          </a:solidFill>
                          <a:latin typeface="Roboto" panose="02000000000000000000" pitchFamily="2" charset="0"/>
                          <a:ea typeface="Roboto" panose="02000000000000000000" pitchFamily="2" charset="0"/>
                          <a:cs typeface="Roboto" panose="02000000000000000000" pitchFamily="2" charset="0"/>
                        </a:rPr>
                        <a:t>Прием от физических лиц заявлений на выдачу сведений о банковских счетах</a:t>
                      </a:r>
                    </a:p>
                  </a:txBody>
                  <a:tcPr marL="68580" marR="68580" marT="0" marB="0">
                    <a:lnL>
                      <a:noFill/>
                    </a:lnL>
                    <a:lnR>
                      <a:noFill/>
                    </a:lnR>
                    <a:lnT>
                      <a:noFill/>
                    </a:lnT>
                    <a:lnB w="25400" cmpd="sng">
                      <a:noFill/>
                    </a:lnB>
                    <a:lnTlToBr w="12700" cmpd="sng">
                      <a:noFill/>
                      <a:prstDash val="solid"/>
                    </a:lnTlToBr>
                    <a:lnBlToTr w="12700" cmpd="sng">
                      <a:noFill/>
                      <a:prstDash val="solid"/>
                    </a:lnBlToTr>
                  </a:tcPr>
                </a:tc>
              </a:tr>
              <a:tr h="504056">
                <a:tc>
                  <a:txBody>
                    <a:bodyPr/>
                    <a:lstStyle/>
                    <a:p>
                      <a:pPr algn="just">
                        <a:spcAft>
                          <a:spcPts val="0"/>
                        </a:spcAft>
                      </a:pPr>
                      <a:r>
                        <a:rPr lang="ru-RU" sz="1200" kern="1200" dirty="0">
                          <a:solidFill>
                            <a:schemeClr val="tx1">
                              <a:lumMod val="50000"/>
                            </a:schemeClr>
                          </a:solidFill>
                          <a:latin typeface="Roboto" panose="02000000000000000000" pitchFamily="2" charset="0"/>
                          <a:ea typeface="Roboto" panose="02000000000000000000" pitchFamily="2" charset="0"/>
                          <a:cs typeface="Roboto" panose="02000000000000000000" pitchFamily="2" charset="0"/>
                        </a:rPr>
                        <a:t>35</a:t>
                      </a:r>
                    </a:p>
                  </a:txBody>
                  <a:tcPr marL="68580" marR="68580" marT="0" marB="0">
                    <a:lnL>
                      <a:noFill/>
                    </a:lnL>
                    <a:lnR>
                      <a:noFill/>
                    </a:lnR>
                    <a:lnT>
                      <a:noFill/>
                    </a:lnT>
                    <a:lnB w="25400" cmpd="sng">
                      <a:noFill/>
                    </a:lnB>
                    <a:lnTlToBr w="12700" cmpd="sng">
                      <a:noFill/>
                      <a:prstDash val="solid"/>
                    </a:lnTlToBr>
                    <a:lnBlToTr w="12700" cmpd="sng">
                      <a:noFill/>
                      <a:prstDash val="solid"/>
                    </a:lnBlToTr>
                  </a:tcPr>
                </a:tc>
                <a:tc>
                  <a:txBody>
                    <a:bodyPr/>
                    <a:lstStyle/>
                    <a:p>
                      <a:pPr algn="just">
                        <a:spcAft>
                          <a:spcPts val="0"/>
                        </a:spcAft>
                      </a:pPr>
                      <a:r>
                        <a:rPr lang="ru-RU" sz="1200" kern="1200" dirty="0">
                          <a:solidFill>
                            <a:schemeClr val="tx1">
                              <a:lumMod val="50000"/>
                            </a:schemeClr>
                          </a:solidFill>
                          <a:latin typeface="Roboto" panose="02000000000000000000" pitchFamily="2" charset="0"/>
                          <a:ea typeface="Roboto" panose="02000000000000000000" pitchFamily="2" charset="0"/>
                          <a:cs typeface="Roboto" panose="02000000000000000000" pitchFamily="2" charset="0"/>
                        </a:rPr>
                        <a:t>Прием заявления о предоставлении налогоплательщиком-индивидуальным предпринимателем, нотариусом, занимающимся частной практикой, адвокатом, учредившим адвокатский кабинет, физическим лицом, не являющимся индивидуальным предпринимателем, налоговому органу адреса для направления по почте документов, которые используются налоговыми органами при реализации своих полномочий в отношениях, регулируемых законодательством о налогах и сборах</a:t>
                      </a:r>
                    </a:p>
                  </a:txBody>
                  <a:tcPr marL="68580" marR="68580" marT="0" marB="0">
                    <a:lnL>
                      <a:noFill/>
                    </a:lnL>
                    <a:lnR>
                      <a:noFill/>
                    </a:lnR>
                    <a:lnT>
                      <a:noFill/>
                    </a:lnT>
                    <a:lnB w="25400" cmpd="sng">
                      <a:noFill/>
                    </a:lnB>
                    <a:lnTlToBr w="12700" cmpd="sng">
                      <a:noFill/>
                      <a:prstDash val="solid"/>
                    </a:lnTlToBr>
                    <a:lnBlToTr w="12700" cmpd="sng">
                      <a:noFill/>
                      <a:prstDash val="solid"/>
                    </a:lnBlToTr>
                  </a:tcPr>
                </a:tc>
              </a:tr>
              <a:tr h="525368">
                <a:tc>
                  <a:txBody>
                    <a:bodyPr/>
                    <a:lstStyle/>
                    <a:p>
                      <a:pPr algn="just">
                        <a:spcAft>
                          <a:spcPts val="0"/>
                        </a:spcAft>
                      </a:pPr>
                      <a:r>
                        <a:rPr lang="ru-RU" sz="1200" kern="1200">
                          <a:solidFill>
                            <a:schemeClr val="tx1">
                              <a:lumMod val="50000"/>
                            </a:schemeClr>
                          </a:solidFill>
                          <a:latin typeface="Roboto" panose="02000000000000000000" pitchFamily="2" charset="0"/>
                          <a:ea typeface="Roboto" panose="02000000000000000000" pitchFamily="2" charset="0"/>
                          <a:cs typeface="Roboto" panose="02000000000000000000" pitchFamily="2" charset="0"/>
                        </a:rPr>
                        <a:t>36</a:t>
                      </a:r>
                    </a:p>
                  </a:txBody>
                  <a:tcPr marL="68580" marR="68580" marT="0" marB="0">
                    <a:lnL>
                      <a:noFill/>
                    </a:lnL>
                    <a:lnR>
                      <a:noFill/>
                    </a:lnR>
                    <a:lnT>
                      <a:noFill/>
                    </a:lnT>
                    <a:lnB w="25400" cmpd="sng">
                      <a:noFill/>
                    </a:lnB>
                    <a:lnTlToBr w="12700" cmpd="sng">
                      <a:noFill/>
                      <a:prstDash val="solid"/>
                    </a:lnTlToBr>
                    <a:lnBlToTr w="12700" cmpd="sng">
                      <a:noFill/>
                      <a:prstDash val="solid"/>
                    </a:lnBlToTr>
                  </a:tcPr>
                </a:tc>
                <a:tc>
                  <a:txBody>
                    <a:bodyPr/>
                    <a:lstStyle/>
                    <a:p>
                      <a:pPr algn="just">
                        <a:spcAft>
                          <a:spcPts val="0"/>
                        </a:spcAft>
                      </a:pPr>
                      <a:r>
                        <a:rPr lang="ru-RU" sz="1200" kern="1200" dirty="0">
                          <a:solidFill>
                            <a:schemeClr val="tx1">
                              <a:lumMod val="50000"/>
                            </a:schemeClr>
                          </a:solidFill>
                          <a:latin typeface="Roboto" panose="02000000000000000000" pitchFamily="2" charset="0"/>
                          <a:ea typeface="Roboto" panose="02000000000000000000" pitchFamily="2" charset="0"/>
                          <a:cs typeface="Roboto" panose="02000000000000000000" pitchFamily="2" charset="0"/>
                        </a:rPr>
                        <a:t>Прием заявления о прекращении исчисления транспортного налога в связи с принудительным изъятием транспортного средства</a:t>
                      </a:r>
                    </a:p>
                  </a:txBody>
                  <a:tcPr marL="68580" marR="68580" marT="0" marB="0">
                    <a:lnL>
                      <a:noFill/>
                    </a:lnL>
                    <a:lnR>
                      <a:noFill/>
                    </a:lnR>
                    <a:lnT>
                      <a:noFill/>
                    </a:lnT>
                    <a:lnB w="25400" cmpd="sng">
                      <a:noFill/>
                    </a:lnB>
                    <a:lnTlToBr w="12700" cmpd="sng">
                      <a:noFill/>
                      <a:prstDash val="solid"/>
                    </a:lnTlToBr>
                    <a:lnBlToTr w="12700" cmpd="sng">
                      <a:noFill/>
                      <a:prstDash val="solid"/>
                    </a:lnBlToTr>
                  </a:tcPr>
                </a:tc>
              </a:tr>
            </a:tbl>
          </a:graphicData>
        </a:graphic>
      </p:graphicFrame>
    </p:spTree>
    <p:extLst>
      <p:ext uri="{BB962C8B-B14F-4D97-AF65-F5344CB8AC3E}">
        <p14:creationId xmlns:p14="http://schemas.microsoft.com/office/powerpoint/2010/main" val="17071271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a:extLst>
              <a:ext uri="{FF2B5EF4-FFF2-40B4-BE49-F238E27FC236}">
                <a16:creationId xmlns="" xmlns:a16="http://schemas.microsoft.com/office/drawing/2014/main" id="{065EBED0-61CA-4006-AE0A-06B5AB6D82C3}"/>
              </a:ext>
            </a:extLst>
          </p:cNvPr>
          <p:cNvSpPr/>
          <p:nvPr/>
        </p:nvSpPr>
        <p:spPr>
          <a:xfrm>
            <a:off x="0" y="-1"/>
            <a:ext cx="6858000" cy="2432721"/>
          </a:xfrm>
          <a:prstGeom prst="rect">
            <a:avLst/>
          </a:prstGeom>
          <a:gradFill>
            <a:gsLst>
              <a:gs pos="0">
                <a:schemeClr val="tx2">
                  <a:lumMod val="20000"/>
                  <a:lumOff val="80000"/>
                </a:schemeClr>
              </a:gs>
              <a:gs pos="100000">
                <a:schemeClr val="bg1"/>
              </a:gs>
            </a:gsLst>
            <a:lin ang="5400000" scaled="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just">
              <a:spcAft>
                <a:spcPts val="1200"/>
              </a:spcAft>
            </a:pPr>
            <a:endParaRPr lang="ru-RU" sz="1400" dirty="0" smtClean="0">
              <a:solidFill>
                <a:prstClr val="black">
                  <a:lumMod val="50000"/>
                </a:prstClr>
              </a:solidFill>
              <a:latin typeface="Roboto" panose="02000000000000000000" pitchFamily="2" charset="0"/>
              <a:ea typeface="Roboto" panose="02000000000000000000" pitchFamily="2" charset="0"/>
              <a:cs typeface="Roboto" panose="02000000000000000000" pitchFamily="2" charset="0"/>
            </a:endParaRPr>
          </a:p>
          <a:p>
            <a:pPr lvl="0" algn="just">
              <a:spcAft>
                <a:spcPts val="1200"/>
              </a:spcAft>
            </a:pPr>
            <a:endParaRPr lang="ru-RU" sz="1400" dirty="0">
              <a:solidFill>
                <a:prstClr val="black">
                  <a:lumMod val="50000"/>
                </a:prstClr>
              </a:solidFill>
              <a:latin typeface="Roboto" panose="02000000000000000000" pitchFamily="2" charset="0"/>
              <a:ea typeface="Roboto" panose="02000000000000000000" pitchFamily="2" charset="0"/>
              <a:cs typeface="Roboto" panose="02000000000000000000" pitchFamily="2" charset="0"/>
            </a:endParaRPr>
          </a:p>
          <a:p>
            <a:pPr lvl="0" algn="just">
              <a:spcAft>
                <a:spcPts val="1200"/>
              </a:spcAft>
            </a:pPr>
            <a:endParaRPr lang="ru-RU" sz="1400" dirty="0" smtClean="0">
              <a:solidFill>
                <a:prstClr val="black">
                  <a:lumMod val="50000"/>
                </a:prstClr>
              </a:solidFill>
              <a:latin typeface="Roboto" panose="02000000000000000000" pitchFamily="2" charset="0"/>
              <a:ea typeface="Roboto" panose="02000000000000000000" pitchFamily="2" charset="0"/>
              <a:cs typeface="Roboto" panose="02000000000000000000" pitchFamily="2" charset="0"/>
            </a:endParaRPr>
          </a:p>
          <a:p>
            <a:pPr lvl="0" algn="just">
              <a:spcAft>
                <a:spcPts val="1200"/>
              </a:spcAft>
            </a:pPr>
            <a:r>
              <a:rPr lang="ru-RU" sz="1400" dirty="0">
                <a:solidFill>
                  <a:prstClr val="black">
                    <a:lumMod val="50000"/>
                  </a:prstClr>
                </a:solidFill>
                <a:latin typeface="Roboto" panose="02000000000000000000" pitchFamily="2" charset="0"/>
                <a:ea typeface="Roboto" panose="02000000000000000000" pitchFamily="2" charset="0"/>
                <a:cs typeface="Roboto" panose="02000000000000000000" pitchFamily="2" charset="0"/>
              </a:rPr>
              <a:t> </a:t>
            </a:r>
            <a:r>
              <a:rPr lang="ru-RU" sz="1400" dirty="0" smtClean="0">
                <a:solidFill>
                  <a:prstClr val="black">
                    <a:lumMod val="50000"/>
                  </a:prstClr>
                </a:solidFill>
                <a:latin typeface="Roboto" panose="02000000000000000000" pitchFamily="2" charset="0"/>
                <a:ea typeface="Roboto" panose="02000000000000000000" pitchFamily="2" charset="0"/>
                <a:cs typeface="Roboto" panose="02000000000000000000" pitchFamily="2" charset="0"/>
              </a:rPr>
              <a:t>         </a:t>
            </a:r>
            <a:r>
              <a:rPr lang="ru-RU" sz="1400" dirty="0" smtClean="0">
                <a:solidFill>
                  <a:prstClr val="black">
                    <a:lumMod val="50000"/>
                  </a:prstClr>
                </a:solidFill>
                <a:latin typeface="Roboto" panose="02000000000000000000" pitchFamily="2" charset="0"/>
                <a:ea typeface="Roboto" panose="02000000000000000000" pitchFamily="2" charset="0"/>
                <a:cs typeface="Roboto" panose="02000000000000000000" pitchFamily="2" charset="0"/>
              </a:rPr>
              <a:t>Государственное </a:t>
            </a:r>
            <a:r>
              <a:rPr lang="ru-RU" sz="1400" dirty="0">
                <a:solidFill>
                  <a:prstClr val="black">
                    <a:lumMod val="50000"/>
                  </a:prstClr>
                </a:solidFill>
                <a:latin typeface="Roboto" panose="02000000000000000000" pitchFamily="2" charset="0"/>
                <a:ea typeface="Roboto" panose="02000000000000000000" pitchFamily="2" charset="0"/>
                <a:cs typeface="Roboto" panose="02000000000000000000" pitchFamily="2" charset="0"/>
              </a:rPr>
              <a:t>казенное учреждение Волгоградской области </a:t>
            </a:r>
            <a:r>
              <a:rPr lang="ru-RU" sz="1400" dirty="0" smtClean="0">
                <a:solidFill>
                  <a:prstClr val="black">
                    <a:lumMod val="50000"/>
                  </a:prstClr>
                </a:solidFill>
                <a:latin typeface="Roboto" panose="02000000000000000000" pitchFamily="2" charset="0"/>
                <a:ea typeface="Roboto" panose="02000000000000000000" pitchFamily="2" charset="0"/>
                <a:cs typeface="Roboto" panose="02000000000000000000" pitchFamily="2" charset="0"/>
              </a:rPr>
              <a:t>                                      «</a:t>
            </a:r>
            <a:r>
              <a:rPr lang="ru-RU" sz="1400" dirty="0">
                <a:solidFill>
                  <a:prstClr val="black">
                    <a:lumMod val="50000"/>
                  </a:prstClr>
                </a:solidFill>
                <a:latin typeface="Roboto" panose="02000000000000000000" pitchFamily="2" charset="0"/>
                <a:ea typeface="Roboto" panose="02000000000000000000" pitchFamily="2" charset="0"/>
                <a:cs typeface="Roboto" panose="02000000000000000000" pitchFamily="2" charset="0"/>
              </a:rPr>
              <a:t>Многофункциональный центр предоставления государственных и муниципальных услуг» находится по адресу: ул. Комсомольская, д.10, г. Волгоград, 400066. </a:t>
            </a:r>
            <a:endParaRPr lang="ru-RU" sz="1400" dirty="0" smtClean="0">
              <a:solidFill>
                <a:prstClr val="black">
                  <a:lumMod val="50000"/>
                </a:prstClr>
              </a:solidFill>
              <a:latin typeface="Roboto" panose="02000000000000000000" pitchFamily="2" charset="0"/>
              <a:ea typeface="Roboto" panose="02000000000000000000" pitchFamily="2" charset="0"/>
              <a:cs typeface="Roboto" panose="02000000000000000000" pitchFamily="2" charset="0"/>
            </a:endParaRPr>
          </a:p>
        </p:txBody>
      </p:sp>
      <p:sp>
        <p:nvSpPr>
          <p:cNvPr id="19" name="TextBox 18">
            <a:extLst>
              <a:ext uri="{FF2B5EF4-FFF2-40B4-BE49-F238E27FC236}">
                <a16:creationId xmlns="" xmlns:a16="http://schemas.microsoft.com/office/drawing/2014/main" id="{C69A186D-55E4-4051-85DC-9F1704291C32}"/>
              </a:ext>
            </a:extLst>
          </p:cNvPr>
          <p:cNvSpPr txBox="1"/>
          <p:nvPr/>
        </p:nvSpPr>
        <p:spPr>
          <a:xfrm>
            <a:off x="527050" y="465425"/>
            <a:ext cx="5926286" cy="230832"/>
          </a:xfrm>
          <a:prstGeom prst="rect">
            <a:avLst/>
          </a:prstGeom>
          <a:noFill/>
        </p:spPr>
        <p:txBody>
          <a:bodyPr wrap="square" lIns="0" tIns="0" rIns="0" bIns="0" rtlCol="0" anchor="t" anchorCtr="0">
            <a:spAutoFit/>
          </a:bodyPr>
          <a:lstStyle/>
          <a:p>
            <a:pPr indent="457200" algn="just">
              <a:buFont typeface="Arial" panose="020B0604020202020204" pitchFamily="34" charset="0"/>
              <a:buChar char="•"/>
            </a:pPr>
            <a:endParaRPr lang="ru-RU" sz="1500" dirty="0">
              <a:solidFill>
                <a:schemeClr val="tx1">
                  <a:lumMod val="50000"/>
                </a:schemeClr>
              </a:solidFill>
              <a:latin typeface="Roboto" panose="02000000000000000000" pitchFamily="2" charset="0"/>
              <a:ea typeface="Roboto" panose="02000000000000000000" pitchFamily="2" charset="0"/>
              <a:cs typeface="Roboto" panose="02000000000000000000" pitchFamily="2" charset="0"/>
            </a:endParaRPr>
          </a:p>
        </p:txBody>
      </p:sp>
      <p:sp>
        <p:nvSpPr>
          <p:cNvPr id="21" name="Rectangle 20">
            <a:extLst>
              <a:ext uri="{FF2B5EF4-FFF2-40B4-BE49-F238E27FC236}">
                <a16:creationId xmlns="" xmlns:a16="http://schemas.microsoft.com/office/drawing/2014/main" id="{0AE341E3-1593-4BD6-A686-DE7B977991AA}"/>
              </a:ext>
            </a:extLst>
          </p:cNvPr>
          <p:cNvSpPr/>
          <p:nvPr/>
        </p:nvSpPr>
        <p:spPr>
          <a:xfrm>
            <a:off x="0" y="9150000"/>
            <a:ext cx="2285596" cy="756000"/>
          </a:xfrm>
          <a:prstGeom prst="rect">
            <a:avLst/>
          </a:prstGeom>
          <a:solidFill>
            <a:schemeClr val="bg1">
              <a:lumMod val="95000"/>
            </a:schemeClr>
          </a:solidFill>
          <a:ln>
            <a:noFill/>
          </a:ln>
          <a:effectLst>
            <a:outerShdw blurRad="139700" sx="102000" sy="102000" algn="ctr" rotWithShape="0">
              <a:prstClr val="black">
                <a:alpha val="17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22" name="Rectangle 21">
            <a:extLst>
              <a:ext uri="{FF2B5EF4-FFF2-40B4-BE49-F238E27FC236}">
                <a16:creationId xmlns="" xmlns:a16="http://schemas.microsoft.com/office/drawing/2014/main" id="{0364D201-449D-418A-AB59-271991D47FCF}"/>
              </a:ext>
            </a:extLst>
          </p:cNvPr>
          <p:cNvSpPr/>
          <p:nvPr/>
        </p:nvSpPr>
        <p:spPr>
          <a:xfrm>
            <a:off x="4572404" y="9150000"/>
            <a:ext cx="2285596" cy="756000"/>
          </a:xfrm>
          <a:prstGeom prst="rect">
            <a:avLst/>
          </a:prstGeom>
          <a:solidFill>
            <a:schemeClr val="bg1">
              <a:lumMod val="95000"/>
            </a:schemeClr>
          </a:solidFill>
          <a:ln>
            <a:noFill/>
          </a:ln>
          <a:effectLst>
            <a:outerShdw blurRad="139700" sx="102000" sy="102000" algn="ctr" rotWithShape="0">
              <a:prstClr val="black">
                <a:alpha val="17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pic>
        <p:nvPicPr>
          <p:cNvPr id="23" name="Graphic 9">
            <a:extLst>
              <a:ext uri="{FF2B5EF4-FFF2-40B4-BE49-F238E27FC236}">
                <a16:creationId xmlns="" xmlns:a16="http://schemas.microsoft.com/office/drawing/2014/main" id="{CFCB3FF8-7626-4ED3-8724-AECC2A455399}"/>
              </a:ext>
            </a:extLst>
          </p:cNvPr>
          <p:cNvPicPr>
            <a:picLocks noChangeAspect="1"/>
          </p:cNvPicPr>
          <p:nvPr/>
        </p:nvPicPr>
        <p:blipFill>
          <a:blip r:embed="rId2">
            <a:extLst>
              <a:ext uri="{96DAC541-7B7A-43D3-8B79-37D633B846F1}">
                <asvg:svgBlip xmlns="" xmlns:asvg="http://schemas.microsoft.com/office/drawing/2016/SVG/main" r:embed="rId3"/>
              </a:ext>
            </a:extLst>
          </a:blip>
          <a:stretch>
            <a:fillRect/>
          </a:stretch>
        </p:blipFill>
        <p:spPr>
          <a:xfrm>
            <a:off x="309082" y="9264241"/>
            <a:ext cx="1656000" cy="527519"/>
          </a:xfrm>
          <a:prstGeom prst="rect">
            <a:avLst/>
          </a:prstGeom>
        </p:spPr>
      </p:pic>
      <p:grpSp>
        <p:nvGrpSpPr>
          <p:cNvPr id="24" name="Group 23">
            <a:extLst>
              <a:ext uri="{FF2B5EF4-FFF2-40B4-BE49-F238E27FC236}">
                <a16:creationId xmlns="" xmlns:a16="http://schemas.microsoft.com/office/drawing/2014/main" id="{103B3EBA-EE39-4566-AA7A-1717EAD2016B}"/>
              </a:ext>
            </a:extLst>
          </p:cNvPr>
          <p:cNvGrpSpPr/>
          <p:nvPr/>
        </p:nvGrpSpPr>
        <p:grpSpPr>
          <a:xfrm>
            <a:off x="4687808" y="9297484"/>
            <a:ext cx="1928505" cy="504312"/>
            <a:chOff x="4776859" y="9280500"/>
            <a:chExt cx="1928505" cy="504312"/>
          </a:xfrm>
        </p:grpSpPr>
        <p:sp>
          <p:nvSpPr>
            <p:cNvPr id="25" name="TextBox 24">
              <a:extLst>
                <a:ext uri="{FF2B5EF4-FFF2-40B4-BE49-F238E27FC236}">
                  <a16:creationId xmlns="" xmlns:a16="http://schemas.microsoft.com/office/drawing/2014/main" id="{92F64BE0-04D7-49DF-AB59-49685086E86A}"/>
                </a:ext>
              </a:extLst>
            </p:cNvPr>
            <p:cNvSpPr txBox="1"/>
            <p:nvPr/>
          </p:nvSpPr>
          <p:spPr>
            <a:xfrm>
              <a:off x="5048407" y="9280500"/>
              <a:ext cx="1656957" cy="153888"/>
            </a:xfrm>
            <a:prstGeom prst="rect">
              <a:avLst/>
            </a:prstGeom>
            <a:noFill/>
          </p:spPr>
          <p:txBody>
            <a:bodyPr wrap="square" lIns="0" tIns="0" rIns="0" bIns="0" rtlCol="0" anchor="ctr" anchorCtr="0">
              <a:spAutoFit/>
            </a:bodyPr>
            <a:lstStyle/>
            <a:p>
              <a:pPr algn="r" defTabSz="1760969">
                <a:defRPr/>
              </a:pPr>
              <a:r>
                <a:rPr lang="ru-RU" sz="1000" dirty="0">
                  <a:solidFill>
                    <a:schemeClr val="tx1">
                      <a:lumMod val="50000"/>
                    </a:schemeClr>
                  </a:solidFill>
                  <a:latin typeface="Roboto Condensed" panose="02000000000000000000" pitchFamily="2" charset="0"/>
                  <a:ea typeface="Roboto Condensed" panose="02000000000000000000" pitchFamily="2" charset="0"/>
                </a:rPr>
                <a:t>ТЕЛЕФОН «ГОРЯЧЕЙ ЛИНИИ» </a:t>
              </a:r>
            </a:p>
          </p:txBody>
        </p:sp>
        <p:sp>
          <p:nvSpPr>
            <p:cNvPr id="26" name="TextBox 25">
              <a:extLst>
                <a:ext uri="{FF2B5EF4-FFF2-40B4-BE49-F238E27FC236}">
                  <a16:creationId xmlns="" xmlns:a16="http://schemas.microsoft.com/office/drawing/2014/main" id="{2C7FFC21-E08E-4439-9EAE-8750A8EBE5DE}"/>
                </a:ext>
              </a:extLst>
            </p:cNvPr>
            <p:cNvSpPr txBox="1"/>
            <p:nvPr/>
          </p:nvSpPr>
          <p:spPr>
            <a:xfrm>
              <a:off x="4776859" y="9538591"/>
              <a:ext cx="1927173" cy="246221"/>
            </a:xfrm>
            <a:prstGeom prst="rect">
              <a:avLst/>
            </a:prstGeom>
            <a:noFill/>
          </p:spPr>
          <p:txBody>
            <a:bodyPr wrap="square" lIns="0" tIns="0" rIns="0" bIns="0" rtlCol="0" anchor="ctr" anchorCtr="0">
              <a:spAutoFit/>
            </a:bodyPr>
            <a:lstStyle/>
            <a:p>
              <a:pPr algn="r" defTabSz="1760969">
                <a:defRPr/>
              </a:pPr>
              <a:r>
                <a:rPr lang="ru-RU" sz="1600" b="1" dirty="0">
                  <a:solidFill>
                    <a:schemeClr val="tx1">
                      <a:lumMod val="50000"/>
                    </a:schemeClr>
                  </a:solidFill>
                  <a:latin typeface="Roboto Condensed" panose="02000000000000000000" pitchFamily="2" charset="0"/>
                  <a:ea typeface="Roboto Condensed" panose="02000000000000000000" pitchFamily="2" charset="0"/>
                </a:rPr>
                <a:t>8 (800) 222-22-22</a:t>
              </a:r>
            </a:p>
          </p:txBody>
        </p:sp>
      </p:grpSp>
      <p:sp>
        <p:nvSpPr>
          <p:cNvPr id="27" name="Rectangle 26">
            <a:extLst>
              <a:ext uri="{FF2B5EF4-FFF2-40B4-BE49-F238E27FC236}">
                <a16:creationId xmlns="" xmlns:a16="http://schemas.microsoft.com/office/drawing/2014/main" id="{2DBC9F22-4688-4CF5-A2F0-F2C3BDAE2E81}"/>
              </a:ext>
            </a:extLst>
          </p:cNvPr>
          <p:cNvSpPr/>
          <p:nvPr/>
        </p:nvSpPr>
        <p:spPr>
          <a:xfrm>
            <a:off x="2286201" y="9150000"/>
            <a:ext cx="2285596" cy="756000"/>
          </a:xfrm>
          <a:prstGeom prst="rect">
            <a:avLst/>
          </a:prstGeom>
          <a:solidFill>
            <a:schemeClr val="bg1"/>
          </a:solidFill>
          <a:ln>
            <a:noFill/>
          </a:ln>
          <a:effectLst>
            <a:outerShdw blurRad="139700" sx="102000" sy="102000" algn="ctr" rotWithShape="0">
              <a:prstClr val="black">
                <a:alpha val="17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28" name="TextBox 27">
            <a:extLst>
              <a:ext uri="{FF2B5EF4-FFF2-40B4-BE49-F238E27FC236}">
                <a16:creationId xmlns="" xmlns:a16="http://schemas.microsoft.com/office/drawing/2014/main" id="{B3CE465C-DD15-441D-A546-4C4A9FAFEF5A}"/>
              </a:ext>
            </a:extLst>
          </p:cNvPr>
          <p:cNvSpPr txBox="1"/>
          <p:nvPr/>
        </p:nvSpPr>
        <p:spPr>
          <a:xfrm>
            <a:off x="2600522" y="9451056"/>
            <a:ext cx="1656957" cy="153888"/>
          </a:xfrm>
          <a:prstGeom prst="rect">
            <a:avLst/>
          </a:prstGeom>
          <a:noFill/>
        </p:spPr>
        <p:txBody>
          <a:bodyPr wrap="square" lIns="0" tIns="0" rIns="0" bIns="0" rtlCol="0" anchor="ctr" anchorCtr="0">
            <a:spAutoFit/>
          </a:bodyPr>
          <a:lstStyle/>
          <a:p>
            <a:pPr algn="ctr" defTabSz="1760969">
              <a:defRPr/>
            </a:pPr>
            <a:r>
              <a:rPr lang="en-US" sz="1000" b="1" dirty="0">
                <a:solidFill>
                  <a:schemeClr val="tx1">
                    <a:lumMod val="50000"/>
                  </a:schemeClr>
                </a:solidFill>
                <a:latin typeface="Roboto Condensed" panose="02000000000000000000" pitchFamily="2" charset="0"/>
                <a:ea typeface="Roboto Condensed" panose="02000000000000000000" pitchFamily="2" charset="0"/>
              </a:rPr>
              <a:t>WWW.NALOG.GOV.RU</a:t>
            </a:r>
            <a:endParaRPr lang="ru-RU" sz="1000" b="1" dirty="0">
              <a:solidFill>
                <a:schemeClr val="tx1">
                  <a:lumMod val="50000"/>
                </a:schemeClr>
              </a:solidFill>
              <a:latin typeface="Roboto Condensed" panose="02000000000000000000" pitchFamily="2" charset="0"/>
              <a:ea typeface="Roboto Condensed" panose="02000000000000000000" pitchFamily="2" charset="0"/>
            </a:endParaRPr>
          </a:p>
        </p:txBody>
      </p:sp>
      <p:graphicFrame>
        <p:nvGraphicFramePr>
          <p:cNvPr id="2" name="Таблица 1"/>
          <p:cNvGraphicFramePr>
            <a:graphicFrameLocks noGrp="1"/>
          </p:cNvGraphicFramePr>
          <p:nvPr>
            <p:extLst>
              <p:ext uri="{D42A27DB-BD31-4B8C-83A1-F6EECF244321}">
                <p14:modId xmlns:p14="http://schemas.microsoft.com/office/powerpoint/2010/main" val="1701489817"/>
              </p:ext>
            </p:extLst>
          </p:nvPr>
        </p:nvGraphicFramePr>
        <p:xfrm>
          <a:off x="512675" y="720906"/>
          <a:ext cx="5832648" cy="548640"/>
        </p:xfrm>
        <a:graphic>
          <a:graphicData uri="http://schemas.openxmlformats.org/drawingml/2006/table">
            <a:tbl>
              <a:tblPr bandRow="1">
                <a:tableStyleId>{8EC20E35-A176-4012-BC5E-935CFFF8708E}</a:tableStyleId>
              </a:tblPr>
              <a:tblGrid>
                <a:gridCol w="432048"/>
                <a:gridCol w="5400600"/>
              </a:tblGrid>
              <a:tr h="432048">
                <a:tc>
                  <a:txBody>
                    <a:bodyPr/>
                    <a:lstStyle/>
                    <a:p>
                      <a:pPr algn="just">
                        <a:spcAft>
                          <a:spcPts val="0"/>
                        </a:spcAft>
                      </a:pPr>
                      <a:r>
                        <a:rPr lang="ru-RU" sz="1200" kern="1200" dirty="0">
                          <a:solidFill>
                            <a:schemeClr val="tx1">
                              <a:lumMod val="50000"/>
                            </a:schemeClr>
                          </a:solidFill>
                          <a:latin typeface="Roboto" panose="02000000000000000000" pitchFamily="2" charset="0"/>
                          <a:ea typeface="Roboto" panose="02000000000000000000" pitchFamily="2" charset="0"/>
                          <a:cs typeface="Roboto" panose="02000000000000000000" pitchFamily="2" charset="0"/>
                        </a:rPr>
                        <a:t>37</a:t>
                      </a:r>
                    </a:p>
                  </a:txBody>
                  <a:tcPr marL="68580" marR="68580" marT="0" marB="0">
                    <a:lnL>
                      <a:noFill/>
                    </a:lnL>
                    <a:lnR>
                      <a:noFill/>
                    </a:lnR>
                    <a:lnT w="25400" cmpd="sng">
                      <a:noFill/>
                    </a:lnT>
                    <a:lnB>
                      <a:noFill/>
                    </a:lnB>
                    <a:lnTlToBr w="12700" cmpd="sng">
                      <a:noFill/>
                      <a:prstDash val="solid"/>
                    </a:lnTlToBr>
                    <a:lnBlToTr w="12700" cmpd="sng">
                      <a:noFill/>
                      <a:prstDash val="solid"/>
                    </a:lnBlToTr>
                    <a:solidFill>
                      <a:schemeClr val="bg1">
                        <a:lumMod val="85000"/>
                      </a:schemeClr>
                    </a:solidFill>
                  </a:tcPr>
                </a:tc>
                <a:tc>
                  <a:txBody>
                    <a:bodyPr/>
                    <a:lstStyle/>
                    <a:p>
                      <a:pPr algn="just">
                        <a:spcAft>
                          <a:spcPts val="0"/>
                        </a:spcAft>
                      </a:pPr>
                      <a:r>
                        <a:rPr lang="ru-RU" sz="1200" kern="1200" dirty="0">
                          <a:solidFill>
                            <a:schemeClr val="tx1">
                              <a:lumMod val="50000"/>
                            </a:schemeClr>
                          </a:solidFill>
                          <a:latin typeface="Roboto" panose="02000000000000000000" pitchFamily="2" charset="0"/>
                          <a:ea typeface="Roboto" panose="02000000000000000000" pitchFamily="2" charset="0"/>
                          <a:cs typeface="Roboto" panose="02000000000000000000" pitchFamily="2" charset="0"/>
                        </a:rPr>
                        <a:t>Прием согласия налогоплательщика, плательщика сбора, плательщика страховых взносов, налогового агента на информирование о наличии недоимки и (или) задолженности по пеням, штрафам, процентам</a:t>
                      </a:r>
                    </a:p>
                  </a:txBody>
                  <a:tcPr marL="68580" marR="68580" marT="0" marB="0">
                    <a:lnL>
                      <a:noFill/>
                    </a:lnL>
                    <a:lnR>
                      <a:noFill/>
                    </a:lnR>
                    <a:lnT w="25400" cmpd="sng">
                      <a:noFill/>
                    </a:lnT>
                    <a:lnB>
                      <a:noFill/>
                    </a:lnB>
                    <a:lnTlToBr w="12700" cmpd="sng">
                      <a:noFill/>
                      <a:prstDash val="solid"/>
                    </a:lnTlToBr>
                    <a:lnBlToTr w="12700" cmpd="sng">
                      <a:noFill/>
                      <a:prstDash val="solid"/>
                    </a:lnBlToTr>
                    <a:solidFill>
                      <a:schemeClr val="bg1">
                        <a:lumMod val="85000"/>
                      </a:schemeClr>
                    </a:solidFill>
                  </a:tcPr>
                </a:tc>
              </a:tr>
            </a:tbl>
          </a:graphicData>
        </a:graphic>
      </p:graphicFrame>
      <p:graphicFrame>
        <p:nvGraphicFramePr>
          <p:cNvPr id="3" name="Таблица 2"/>
          <p:cNvGraphicFramePr>
            <a:graphicFrameLocks noGrp="1"/>
          </p:cNvGraphicFramePr>
          <p:nvPr>
            <p:extLst>
              <p:ext uri="{D42A27DB-BD31-4B8C-83A1-F6EECF244321}">
                <p14:modId xmlns:p14="http://schemas.microsoft.com/office/powerpoint/2010/main" val="3233659223"/>
              </p:ext>
            </p:extLst>
          </p:nvPr>
        </p:nvGraphicFramePr>
        <p:xfrm>
          <a:off x="527050" y="2432720"/>
          <a:ext cx="5854278" cy="1493520"/>
        </p:xfrm>
        <a:graphic>
          <a:graphicData uri="http://schemas.openxmlformats.org/drawingml/2006/table">
            <a:tbl>
              <a:tblPr bandRow="1">
                <a:tableStyleId>{8EC20E35-A176-4012-BC5E-935CFFF8708E}</a:tableStyleId>
              </a:tblPr>
              <a:tblGrid>
                <a:gridCol w="4342110"/>
                <a:gridCol w="1512168"/>
              </a:tblGrid>
              <a:tr h="504056">
                <a:tc>
                  <a:txBody>
                    <a:bodyPr/>
                    <a:lstStyle/>
                    <a:p>
                      <a:pPr indent="21590" algn="just">
                        <a:spcAft>
                          <a:spcPts val="0"/>
                        </a:spcAft>
                      </a:pPr>
                      <a:r>
                        <a:rPr lang="ru-RU" sz="1400" kern="1200" dirty="0">
                          <a:solidFill>
                            <a:prstClr val="black">
                              <a:lumMod val="50000"/>
                            </a:prstClr>
                          </a:solidFill>
                          <a:latin typeface="Roboto" panose="02000000000000000000" pitchFamily="2" charset="0"/>
                          <a:ea typeface="Roboto" panose="02000000000000000000" pitchFamily="2" charset="0"/>
                          <a:cs typeface="Roboto" panose="02000000000000000000" pitchFamily="2" charset="0"/>
                        </a:rPr>
                        <a:t>Филиал по работе с заявителями Красноармейского района Волгограда</a:t>
                      </a:r>
                    </a:p>
                  </a:txBody>
                  <a:tcPr marL="68580" marR="68580" marT="0" marB="0" anchor="ctr">
                    <a:lnL>
                      <a:noFill/>
                    </a:lnL>
                    <a:lnR>
                      <a:noFill/>
                    </a:lnR>
                    <a:lnT w="25400" cmpd="sng">
                      <a:noFill/>
                    </a:lnT>
                    <a:lnB>
                      <a:noFill/>
                    </a:lnB>
                    <a:lnTlToBr w="12700" cmpd="sng">
                      <a:noFill/>
                      <a:prstDash val="solid"/>
                    </a:lnTlToBr>
                    <a:lnBlToTr w="12700" cmpd="sng">
                      <a:noFill/>
                      <a:prstDash val="solid"/>
                    </a:lnBlToTr>
                    <a:solidFill>
                      <a:schemeClr val="bg1">
                        <a:lumMod val="85000"/>
                      </a:schemeClr>
                    </a:solidFill>
                  </a:tcPr>
                </a:tc>
                <a:tc>
                  <a:txBody>
                    <a:bodyPr/>
                    <a:lstStyle/>
                    <a:p>
                      <a:pPr indent="73025" algn="ctr">
                        <a:spcAft>
                          <a:spcPts val="0"/>
                        </a:spcAft>
                      </a:pPr>
                      <a:r>
                        <a:rPr lang="ru-RU" sz="1400" kern="1200" dirty="0">
                          <a:solidFill>
                            <a:prstClr val="black">
                              <a:lumMod val="50000"/>
                            </a:prstClr>
                          </a:solidFill>
                          <a:latin typeface="Roboto" panose="02000000000000000000" pitchFamily="2" charset="0"/>
                          <a:ea typeface="Roboto" panose="02000000000000000000" pitchFamily="2" charset="0"/>
                          <a:cs typeface="Roboto" panose="02000000000000000000" pitchFamily="2" charset="0"/>
                        </a:rPr>
                        <a:t>400096, г. Волгоград,</a:t>
                      </a:r>
                    </a:p>
                    <a:p>
                      <a:pPr indent="73025" algn="ctr">
                        <a:spcAft>
                          <a:spcPts val="0"/>
                        </a:spcAft>
                      </a:pPr>
                      <a:r>
                        <a:rPr lang="ru-RU" sz="1400" kern="1200" dirty="0">
                          <a:solidFill>
                            <a:prstClr val="black">
                              <a:lumMod val="50000"/>
                            </a:prstClr>
                          </a:solidFill>
                          <a:latin typeface="Roboto" panose="02000000000000000000" pitchFamily="2" charset="0"/>
                          <a:ea typeface="Roboto" panose="02000000000000000000" pitchFamily="2" charset="0"/>
                          <a:cs typeface="Roboto" panose="02000000000000000000" pitchFamily="2" charset="0"/>
                        </a:rPr>
                        <a:t>ул. Брестская, д. 19а</a:t>
                      </a:r>
                    </a:p>
                  </a:txBody>
                  <a:tcPr marL="68580" marR="68580" marT="0" marB="0" anchor="ctr">
                    <a:lnL>
                      <a:noFill/>
                    </a:lnL>
                    <a:lnR>
                      <a:noFill/>
                    </a:lnR>
                    <a:lnT w="25400" cmpd="sng">
                      <a:noFill/>
                    </a:lnT>
                    <a:lnB>
                      <a:noFill/>
                    </a:lnB>
                    <a:lnTlToBr w="12700" cmpd="sng">
                      <a:noFill/>
                      <a:prstDash val="solid"/>
                    </a:lnTlToBr>
                    <a:lnBlToTr w="12700" cmpd="sng">
                      <a:noFill/>
                      <a:prstDash val="solid"/>
                    </a:lnBlToTr>
                    <a:solidFill>
                      <a:schemeClr val="bg1">
                        <a:lumMod val="85000"/>
                      </a:schemeClr>
                    </a:solidFill>
                  </a:tcPr>
                </a:tc>
              </a:tr>
              <a:tr h="504056">
                <a:tc>
                  <a:txBody>
                    <a:bodyPr/>
                    <a:lstStyle/>
                    <a:p>
                      <a:pPr indent="21590" algn="just">
                        <a:spcAft>
                          <a:spcPts val="0"/>
                        </a:spcAft>
                      </a:pPr>
                      <a:r>
                        <a:rPr lang="ru-RU" sz="1400" kern="1200" dirty="0">
                          <a:solidFill>
                            <a:prstClr val="black">
                              <a:lumMod val="50000"/>
                            </a:prstClr>
                          </a:solidFill>
                          <a:latin typeface="Roboto" panose="02000000000000000000" pitchFamily="2" charset="0"/>
                          <a:ea typeface="Roboto" panose="02000000000000000000" pitchFamily="2" charset="0"/>
                          <a:cs typeface="Roboto" panose="02000000000000000000" pitchFamily="2" charset="0"/>
                        </a:rPr>
                        <a:t>Филиал по работе с заявителями Кировского района Волгограда</a:t>
                      </a:r>
                    </a:p>
                  </a:txBody>
                  <a:tcPr marL="68580" marR="68580" marT="0" marB="0" anchor="ctr">
                    <a:lnL>
                      <a:noFill/>
                    </a:lnL>
                    <a:lnR>
                      <a:noFill/>
                    </a:lnR>
                    <a:lnT>
                      <a:noFill/>
                    </a:lnT>
                    <a:lnB>
                      <a:noFill/>
                    </a:lnB>
                    <a:lnTlToBr w="12700" cmpd="sng">
                      <a:noFill/>
                      <a:prstDash val="solid"/>
                    </a:lnTlToBr>
                    <a:lnBlToTr w="12700" cmpd="sng">
                      <a:noFill/>
                      <a:prstDash val="solid"/>
                    </a:lnBlToTr>
                  </a:tcPr>
                </a:tc>
                <a:tc>
                  <a:txBody>
                    <a:bodyPr/>
                    <a:lstStyle/>
                    <a:p>
                      <a:pPr indent="73025" algn="ctr">
                        <a:spcAft>
                          <a:spcPts val="0"/>
                        </a:spcAft>
                      </a:pPr>
                      <a:r>
                        <a:rPr lang="ru-RU" sz="1400" kern="1200" dirty="0">
                          <a:solidFill>
                            <a:prstClr val="black">
                              <a:lumMod val="50000"/>
                            </a:prstClr>
                          </a:solidFill>
                          <a:latin typeface="Roboto" panose="02000000000000000000" pitchFamily="2" charset="0"/>
                          <a:ea typeface="Roboto" panose="02000000000000000000" pitchFamily="2" charset="0"/>
                          <a:cs typeface="Roboto" panose="02000000000000000000" pitchFamily="2" charset="0"/>
                        </a:rPr>
                        <a:t>400059, г. Волгоград, ул. 64 Армии,71д</a:t>
                      </a:r>
                    </a:p>
                  </a:txBody>
                  <a:tcPr marL="68580" marR="68580" marT="0" marB="0" anchor="ctr">
                    <a:lnL>
                      <a:noFill/>
                    </a:lnL>
                    <a:lnR>
                      <a:noFill/>
                    </a:lnR>
                    <a:lnT>
                      <a:noFill/>
                    </a:lnT>
                    <a:lnB>
                      <a:noFill/>
                    </a:lnB>
                    <a:lnTlToBr w="12700" cmpd="sng">
                      <a:noFill/>
                      <a:prstDash val="solid"/>
                    </a:lnTlToBr>
                    <a:lnBlToTr w="12700" cmpd="sng">
                      <a:noFill/>
                      <a:prstDash val="solid"/>
                    </a:lnBlToTr>
                  </a:tcPr>
                </a:tc>
              </a:tr>
            </a:tbl>
          </a:graphicData>
        </a:graphic>
      </p:graphicFrame>
      <p:sp>
        <p:nvSpPr>
          <p:cNvPr id="5" name="Прямоугольник 4"/>
          <p:cNvSpPr/>
          <p:nvPr/>
        </p:nvSpPr>
        <p:spPr>
          <a:xfrm>
            <a:off x="527050" y="4016896"/>
            <a:ext cx="5854278" cy="1815882"/>
          </a:xfrm>
          <a:prstGeom prst="rect">
            <a:avLst/>
          </a:prstGeom>
        </p:spPr>
        <p:txBody>
          <a:bodyPr wrap="square">
            <a:spAutoFit/>
          </a:bodyPr>
          <a:lstStyle/>
          <a:p>
            <a:pPr algn="just">
              <a:spcBef>
                <a:spcPts val="1200"/>
              </a:spcBef>
              <a:spcAft>
                <a:spcPts val="800"/>
              </a:spcAft>
            </a:pPr>
            <a:r>
              <a:rPr lang="ru-RU" sz="1400" dirty="0">
                <a:solidFill>
                  <a:prstClr val="black">
                    <a:lumMod val="50000"/>
                  </a:prstClr>
                </a:solidFill>
                <a:latin typeface="Roboto" panose="02000000000000000000" pitchFamily="2" charset="0"/>
                <a:ea typeface="Roboto" panose="02000000000000000000" pitchFamily="2" charset="0"/>
                <a:cs typeface="Roboto" panose="02000000000000000000" pitchFamily="2" charset="0"/>
              </a:rPr>
              <a:t>Адреса и контактную информацию об офисах регионального многофункционального центра предоставления государственных и муниципальных услуг можно получить на сайте ФНС России www.nalog.gov.ru/rn34 в разделе «Получение государственных услуг ФНС России в многофункциональных центрах предоставления государственных и муниципальных услуг» или на Едином портале сети «Мои документы» (МФЦ) Волгоградской области http://mfc.volganet.ru.</a:t>
            </a:r>
            <a:endParaRPr lang="ru-RU" sz="1400" dirty="0">
              <a:solidFill>
                <a:prstClr val="black">
                  <a:lumMod val="50000"/>
                </a:prstClr>
              </a:solidFill>
              <a:latin typeface="Roboto" panose="02000000000000000000" pitchFamily="2" charset="0"/>
              <a:ea typeface="Roboto" panose="02000000000000000000" pitchFamily="2" charset="0"/>
              <a:cs typeface="Roboto" panose="02000000000000000000" pitchFamily="2" charset="0"/>
            </a:endParaRPr>
          </a:p>
        </p:txBody>
      </p:sp>
    </p:spTree>
    <p:extLst>
      <p:ext uri="{BB962C8B-B14F-4D97-AF65-F5344CB8AC3E}">
        <p14:creationId xmlns:p14="http://schemas.microsoft.com/office/powerpoint/2010/main" val="32532207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C5686"/>
      </a:dk2>
      <a:lt2>
        <a:srgbClr val="22658C"/>
      </a:lt2>
      <a:accent1>
        <a:srgbClr val="CAD82A"/>
      </a:accent1>
      <a:accent2>
        <a:srgbClr val="B2C441"/>
      </a:accent2>
      <a:accent3>
        <a:srgbClr val="8EB240"/>
      </a:accent3>
      <a:accent4>
        <a:srgbClr val="649E4A"/>
      </a:accent4>
      <a:accent5>
        <a:srgbClr val="378966"/>
      </a:accent5>
      <a:accent6>
        <a:srgbClr val="197585"/>
      </a:accent6>
      <a:hlink>
        <a:srgbClr val="7030A0"/>
      </a:hlink>
      <a:folHlink>
        <a:srgbClr val="00B0F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Unknown Document Type" ma:contentTypeID="0x010104" ma:contentTypeVersion="0" ma:contentTypeDescription="" ma:contentTypeScope="" ma:versionID="05d83ceaa0bbd2e3bc716e6e66bd857a">
  <xsd:schema xmlns:xsd="http://www.w3.org/2001/XMLSchema" xmlns:xs="http://www.w3.org/2001/XMLSchema" xmlns:p="http://schemas.microsoft.com/office/2006/metadata/properties" targetNamespace="http://schemas.microsoft.com/office/2006/metadata/properties" ma:root="true" ma:fieldsID="b3d69fe45253d5ff147bb69036b756a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023F9D6A-8708-4479-A6D5-7E3AD45617C0}"/>
</file>

<file path=customXml/itemProps2.xml><?xml version="1.0" encoding="utf-8"?>
<ds:datastoreItem xmlns:ds="http://schemas.openxmlformats.org/officeDocument/2006/customXml" ds:itemID="{ED1C3474-A273-41C9-B818-C1128FED88E2}"/>
</file>

<file path=customXml/itemProps3.xml><?xml version="1.0" encoding="utf-8"?>
<ds:datastoreItem xmlns:ds="http://schemas.openxmlformats.org/officeDocument/2006/customXml" ds:itemID="{BB1224B9-71A1-407C-B31A-F1ECB21D0F9F}"/>
</file>

<file path=docProps/app.xml><?xml version="1.0" encoding="utf-8"?>
<Properties xmlns="http://schemas.openxmlformats.org/officeDocument/2006/extended-properties" xmlns:vt="http://schemas.openxmlformats.org/officeDocument/2006/docPropsVTypes">
  <Template/>
  <TotalTime>164013</TotalTime>
  <Words>1054</Words>
  <Application>Microsoft Office PowerPoint</Application>
  <PresentationFormat>Лист A4 (210x297 мм)</PresentationFormat>
  <Paragraphs>102</Paragraphs>
  <Slides>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4</vt:i4>
      </vt:variant>
    </vt:vector>
  </HeadingPairs>
  <TitlesOfParts>
    <vt:vector size="5" baseType="lpstr">
      <vt:lpstr>Office Theme</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asdf</dc:title>
  <dc:creator>DesignSmash</dc:creator>
  <cp:lastModifiedBy>Сабельникова Анна Сергеевна</cp:lastModifiedBy>
  <cp:revision>1933</cp:revision>
  <cp:lastPrinted>2021-06-08T16:24:28Z</cp:lastPrinted>
  <dcterms:created xsi:type="dcterms:W3CDTF">2014-10-08T23:03:32Z</dcterms:created>
  <dcterms:modified xsi:type="dcterms:W3CDTF">2022-04-19T12:09:28Z</dcterms:modified>
  <dc:language>ru-RU</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15.0000</vt:lpwstr>
  </property>
  <property fmtid="{D5CDD505-2E9C-101B-9397-08002B2CF9AE}" pid="3" name="HiddenSlides">
    <vt:i4>0</vt:i4>
  </property>
  <property fmtid="{D5CDD505-2E9C-101B-9397-08002B2CF9AE}" pid="4" name="HyperlinksChanged">
    <vt:bool>false</vt:bool>
  </property>
  <property fmtid="{D5CDD505-2E9C-101B-9397-08002B2CF9AE}" pid="5" name="LinksUpToDate">
    <vt:bool>false</vt:bool>
  </property>
  <property fmtid="{D5CDD505-2E9C-101B-9397-08002B2CF9AE}" pid="6" name="MMClips">
    <vt:i4>0</vt:i4>
  </property>
  <property fmtid="{D5CDD505-2E9C-101B-9397-08002B2CF9AE}" pid="7" name="Notes">
    <vt:i4>0</vt:i4>
  </property>
  <property fmtid="{D5CDD505-2E9C-101B-9397-08002B2CF9AE}" pid="8" name="PresentationFormat">
    <vt:lpwstr>Лист A4 (210x297 мм)</vt:lpwstr>
  </property>
  <property fmtid="{D5CDD505-2E9C-101B-9397-08002B2CF9AE}" pid="9" name="ScaleCrop">
    <vt:bool>false</vt:bool>
  </property>
  <property fmtid="{D5CDD505-2E9C-101B-9397-08002B2CF9AE}" pid="10" name="ShareDoc">
    <vt:bool>false</vt:bool>
  </property>
  <property fmtid="{D5CDD505-2E9C-101B-9397-08002B2CF9AE}" pid="11" name="Slides">
    <vt:i4>1</vt:i4>
  </property>
</Properties>
</file>