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7237413" cy="10440988"/>
  <p:notesSz cx="6761163" cy="9942513"/>
  <p:defaultTextStyle>
    <a:defPPr>
      <a:defRPr lang="ru-RU"/>
    </a:defPPr>
    <a:lvl1pPr marL="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11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235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635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847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058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2704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482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6939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7680" autoAdjust="0"/>
  </p:normalViewPr>
  <p:slideViewPr>
    <p:cSldViewPr>
      <p:cViewPr>
        <p:scale>
          <a:sx n="120" d="100"/>
          <a:sy n="120" d="100"/>
        </p:scale>
        <p:origin x="-372" y="3150"/>
      </p:cViewPr>
      <p:guideLst>
        <p:guide orient="horz" pos="3289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73964608-0BD5-4EA2-8C08-B2CCC7DD6E7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6125"/>
            <a:ext cx="25828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6" y="4722814"/>
            <a:ext cx="5408613" cy="4473575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2C30F6C8-1B02-496C-8505-48F588B20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9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806" y="3243477"/>
            <a:ext cx="6151801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612" y="5916560"/>
            <a:ext cx="5066189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4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6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35343" y="558305"/>
            <a:ext cx="1221314" cy="118766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1405" y="558305"/>
            <a:ext cx="3543317" cy="118766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0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706" y="6709301"/>
            <a:ext cx="6151801" cy="207369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706" y="4425338"/>
            <a:ext cx="6151801" cy="228396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63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8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0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27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4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69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1405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4343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1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337139"/>
            <a:ext cx="3197781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1871" y="3311147"/>
            <a:ext cx="3197781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76507" y="2337139"/>
            <a:ext cx="3199037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76507" y="3311147"/>
            <a:ext cx="3199037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2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7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2" y="415707"/>
            <a:ext cx="2381059" cy="1769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9629" y="415707"/>
            <a:ext cx="4045915" cy="891109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1872" y="2184874"/>
            <a:ext cx="2381059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584" y="7308693"/>
            <a:ext cx="4342448" cy="8628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8584" y="932921"/>
            <a:ext cx="4342448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82117" indent="0">
              <a:buNone/>
              <a:defRPr sz="3000"/>
            </a:lvl2pPr>
            <a:lvl3pPr marL="964235" indent="0">
              <a:buNone/>
              <a:defRPr sz="2500"/>
            </a:lvl3pPr>
            <a:lvl4pPr marL="1446352" indent="0">
              <a:buNone/>
              <a:defRPr sz="2100"/>
            </a:lvl4pPr>
            <a:lvl5pPr marL="1928470" indent="0">
              <a:buNone/>
              <a:defRPr sz="2100"/>
            </a:lvl5pPr>
            <a:lvl6pPr marL="2410587" indent="0">
              <a:buNone/>
              <a:defRPr sz="2100"/>
            </a:lvl6pPr>
            <a:lvl7pPr marL="2892704" indent="0">
              <a:buNone/>
              <a:defRPr sz="2100"/>
            </a:lvl7pPr>
            <a:lvl8pPr marL="3374822" indent="0">
              <a:buNone/>
              <a:defRPr sz="2100"/>
            </a:lvl8pPr>
            <a:lvl9pPr marL="3856939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8584" y="8171525"/>
            <a:ext cx="434244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  <a:prstGeom prst="rect">
            <a:avLst/>
          </a:prstGeom>
        </p:spPr>
        <p:txBody>
          <a:bodyPr vert="horz" lIns="96423" tIns="48212" rIns="96423" bIns="482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436233"/>
            <a:ext cx="6513672" cy="6890569"/>
          </a:xfrm>
          <a:prstGeom prst="rect">
            <a:avLst/>
          </a:prstGeom>
        </p:spPr>
        <p:txBody>
          <a:bodyPr vert="horz" lIns="96423" tIns="48212" rIns="96423" bIns="482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1871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935D-73A6-4ECC-976D-DA30A487363B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72783" y="9677251"/>
            <a:ext cx="2291847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86813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23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588" indent="-361588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441" indent="-301323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94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741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52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646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3763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588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799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11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235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35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7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058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2704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39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453" y="142624"/>
            <a:ext cx="7020000" cy="101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423" tIns="48212" rIns="96423" bIns="48212" spcCol="0"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22240"/>
              </p:ext>
            </p:extLst>
          </p:nvPr>
        </p:nvGraphicFramePr>
        <p:xfrm>
          <a:off x="65453" y="152674"/>
          <a:ext cx="7020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2203"/>
                <a:gridCol w="1257797"/>
              </a:tblGrid>
              <a:tr h="3873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Схема размещения нестационарных объектов М 1:500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Лист </a:t>
                      </a:r>
                    </a:p>
                    <a:p>
                      <a:r>
                        <a:rPr lang="ru-RU" sz="1400" dirty="0" smtClean="0"/>
                        <a:t>Зона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5453" y="9711548"/>
            <a:ext cx="70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СОГЛАСОВАНО:</a:t>
            </a:r>
          </a:p>
          <a:p>
            <a:r>
              <a:rPr lang="ru-RU" sz="1000" dirty="0" smtClean="0">
                <a:latin typeface="Arial Narrow" panose="020B0606020202030204" pitchFamily="34" charset="0"/>
              </a:rPr>
              <a:t>начальник отдела градостроительства и землепользования администрации Кировского района       _________________       </a:t>
            </a:r>
            <a:r>
              <a:rPr lang="ru-RU" sz="1000" dirty="0" err="1" smtClean="0">
                <a:latin typeface="Arial Narrow" panose="020B0606020202030204" pitchFamily="34" charset="0"/>
              </a:rPr>
              <a:t>М.С.Кузнецова</a:t>
            </a:r>
            <a:r>
              <a:rPr lang="ru-RU" sz="1000" dirty="0" smtClean="0">
                <a:latin typeface="Arial Narrow" panose="020B0606020202030204" pitchFamily="34" charset="0"/>
              </a:rPr>
              <a:t> 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9" t="5099" r="6134" b="6414"/>
          <a:stretch/>
        </p:blipFill>
        <p:spPr bwMode="auto">
          <a:xfrm rot="5400000">
            <a:off x="-58331" y="1237072"/>
            <a:ext cx="7231835" cy="673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 rot="17112057">
            <a:off x="5400524" y="6139605"/>
            <a:ext cx="144000" cy="7200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7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489" y="5462726"/>
            <a:ext cx="450318" cy="20005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7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1.313</a:t>
            </a:r>
            <a:endParaRPr lang="ru-RU" sz="7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9694" y="5410085"/>
            <a:ext cx="450318" cy="20005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7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1.104</a:t>
            </a:r>
            <a:endParaRPr lang="ru-RU" sz="7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>
            <a:endCxn id="17" idx="0"/>
          </p:cNvCxnSpPr>
          <p:nvPr/>
        </p:nvCxnSpPr>
        <p:spPr>
          <a:xfrm flipH="1">
            <a:off x="1672648" y="5256751"/>
            <a:ext cx="51933" cy="205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4315834" y="6323958"/>
            <a:ext cx="126119" cy="419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4413634" y="5944046"/>
            <a:ext cx="115958" cy="20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824232" y="3648094"/>
            <a:ext cx="68039" cy="104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 rot="6332130">
            <a:off x="1345786" y="4953556"/>
            <a:ext cx="122910" cy="219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6332130">
            <a:off x="1663126" y="5042133"/>
            <a:ext cx="122910" cy="219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endCxn id="18" idx="0"/>
          </p:cNvCxnSpPr>
          <p:nvPr/>
        </p:nvCxnSpPr>
        <p:spPr>
          <a:xfrm flipH="1">
            <a:off x="1114853" y="5098124"/>
            <a:ext cx="241159" cy="311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 rot="6332130">
            <a:off x="1948121" y="5107779"/>
            <a:ext cx="180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19" idx="3"/>
            <a:endCxn id="11" idx="0"/>
          </p:cNvCxnSpPr>
          <p:nvPr/>
        </p:nvCxnSpPr>
        <p:spPr>
          <a:xfrm>
            <a:off x="2014016" y="5338491"/>
            <a:ext cx="419666" cy="3394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84762" y="5677951"/>
            <a:ext cx="497840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1.474</a:t>
            </a:r>
            <a:endParaRPr lang="ru-RU" sz="105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66510"/>
              </p:ext>
            </p:extLst>
          </p:nvPr>
        </p:nvGraphicFramePr>
        <p:xfrm>
          <a:off x="287208" y="8460854"/>
          <a:ext cx="6637467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738"/>
                <a:gridCol w="1083635"/>
                <a:gridCol w="706920"/>
                <a:gridCol w="457478"/>
                <a:gridCol w="1275331"/>
                <a:gridCol w="1260310"/>
                <a:gridCol w="1334055"/>
              </a:tblGrid>
              <a:tr h="47663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1.474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ул. 64-й Армии,</a:t>
                      </a:r>
                    </a:p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дома №36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Бахчевой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развал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кв.м</a:t>
                      </a: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Бахчевые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Земельный участок, права на который не разграничены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Постановление администрации Волгограда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от 09.02.2021 №112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6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AC76FD-CBAC-49DB-AE86-19E63E244256}"/>
</file>

<file path=customXml/itemProps2.xml><?xml version="1.0" encoding="utf-8"?>
<ds:datastoreItem xmlns:ds="http://schemas.openxmlformats.org/officeDocument/2006/customXml" ds:itemID="{E754D7F9-3F0B-4210-8F53-6F95D1A8A85D}"/>
</file>

<file path=customXml/itemProps3.xml><?xml version="1.0" encoding="utf-8"?>
<ds:datastoreItem xmlns:ds="http://schemas.openxmlformats.org/officeDocument/2006/customXml" ds:itemID="{80D20DA3-3905-454B-ADA7-8E504796360B}"/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55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Анастасия Федоровна</dc:creator>
  <cp:lastModifiedBy>Галушкова Валентина Геннадьевна</cp:lastModifiedBy>
  <cp:revision>147</cp:revision>
  <cp:lastPrinted>2017-01-27T09:52:04Z</cp:lastPrinted>
  <dcterms:created xsi:type="dcterms:W3CDTF">2016-07-13T10:47:32Z</dcterms:created>
  <dcterms:modified xsi:type="dcterms:W3CDTF">2021-04-26T12:38:57Z</dcterms:modified>
</cp:coreProperties>
</file>