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1723" y="14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10C95A-43E0-4C49-9442-06EA2F8278EF}"/>
</file>

<file path=customXml/itemProps2.xml><?xml version="1.0" encoding="utf-8"?>
<ds:datastoreItem xmlns:ds="http://schemas.openxmlformats.org/officeDocument/2006/customXml" ds:itemID="{65AE01E4-BAA2-46E6-A3CF-F155C2AF9BE6}"/>
</file>

<file path=customXml/itemProps3.xml><?xml version="1.0" encoding="utf-8"?>
<ds:datastoreItem xmlns:ds="http://schemas.openxmlformats.org/officeDocument/2006/customXml" ds:itemID="{0AAD0061-7ED4-4ECD-BE43-CD4E6B9C0E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Сенцова Оксана Валерьевна</cp:lastModifiedBy>
  <cp:revision>14</cp:revision>
  <dcterms:created xsi:type="dcterms:W3CDTF">2022-12-07T12:24:29Z</dcterms:created>
  <dcterms:modified xsi:type="dcterms:W3CDTF">2023-02-15T07:43:24Z</dcterms:modified>
</cp:coreProperties>
</file>